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269" r:id="rId2"/>
    <p:sldId id="262" r:id="rId3"/>
    <p:sldId id="469" r:id="rId4"/>
    <p:sldId id="324" r:id="rId5"/>
    <p:sldId id="470" r:id="rId6"/>
    <p:sldId id="474" r:id="rId7"/>
    <p:sldId id="319" r:id="rId8"/>
    <p:sldId id="471" r:id="rId9"/>
    <p:sldId id="476" r:id="rId10"/>
    <p:sldId id="463" r:id="rId11"/>
    <p:sldId id="322" r:id="rId12"/>
    <p:sldId id="472" r:id="rId13"/>
    <p:sldId id="466" r:id="rId14"/>
    <p:sldId id="492" r:id="rId15"/>
    <p:sldId id="493" r:id="rId16"/>
    <p:sldId id="487" r:id="rId17"/>
    <p:sldId id="488" r:id="rId18"/>
    <p:sldId id="485" r:id="rId19"/>
    <p:sldId id="491" r:id="rId20"/>
    <p:sldId id="495" r:id="rId21"/>
    <p:sldId id="486" r:id="rId22"/>
    <p:sldId id="489" r:id="rId23"/>
    <p:sldId id="494" r:id="rId24"/>
    <p:sldId id="490" r:id="rId25"/>
    <p:sldId id="496" r:id="rId26"/>
    <p:sldId id="256" r:id="rId27"/>
    <p:sldId id="257" r:id="rId28"/>
    <p:sldId id="258" r:id="rId29"/>
    <p:sldId id="259" r:id="rId30"/>
    <p:sldId id="497" r:id="rId31"/>
    <p:sldId id="261" r:id="rId32"/>
    <p:sldId id="267" r:id="rId33"/>
    <p:sldId id="263" r:id="rId34"/>
    <p:sldId id="264" r:id="rId35"/>
    <p:sldId id="265" r:id="rId36"/>
    <p:sldId id="266" r:id="rId37"/>
  </p:sldIdLst>
  <p:sldSz cx="18288000" cy="10287000"/>
  <p:notesSz cx="18288000" cy="10287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6"/>
    <p:restoredTop sz="94626"/>
  </p:normalViewPr>
  <p:slideViewPr>
    <p:cSldViewPr>
      <p:cViewPr varScale="1">
        <p:scale>
          <a:sx n="71" d="100"/>
          <a:sy n="71" d="100"/>
        </p:scale>
        <p:origin x="75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726DCC-9E20-4951-981D-95C2216F188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it-IT"/>
        </a:p>
      </dgm:t>
    </dgm:pt>
    <dgm:pt modelId="{A6A5B3CD-6D71-42D5-8785-1ED009C4A095}">
      <dgm:prSet custT="1">
        <dgm:style>
          <a:lnRef idx="2">
            <a:schemeClr val="dk1"/>
          </a:lnRef>
          <a:fillRef idx="1">
            <a:schemeClr val="lt1"/>
          </a:fillRef>
          <a:effectRef idx="0">
            <a:schemeClr val="dk1"/>
          </a:effectRef>
          <a:fontRef idx="minor">
            <a:schemeClr val="dk1"/>
          </a:fontRef>
        </dgm:style>
      </dgm:prSet>
      <dgm:spPr>
        <a:ln/>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en-GB" sz="2000" kern="1200" noProof="0" dirty="0">
              <a:solidFill>
                <a:prstClr val="black"/>
              </a:solidFill>
              <a:latin typeface="Calibri"/>
              <a:ea typeface="+mn-ea"/>
              <a:cs typeface="+mn-cs"/>
            </a:rPr>
            <a:t>Dismissal</a:t>
          </a:r>
        </a:p>
      </dgm:t>
    </dgm:pt>
    <dgm:pt modelId="{4E77403B-2335-4175-899C-559939015E46}" type="parTrans" cxnId="{BA1DBE1F-9058-4C60-9F03-9A753D774747}">
      <dgm:prSet/>
      <dgm:spPr/>
      <dgm:t>
        <a:bodyPr/>
        <a:lstStyle/>
        <a:p>
          <a:endParaRPr lang="en-GB" noProof="0"/>
        </a:p>
      </dgm:t>
    </dgm:pt>
    <dgm:pt modelId="{5921900B-31AC-4A1D-92CD-5F6FBB9FF5A5}" type="sibTrans" cxnId="{BA1DBE1F-9058-4C60-9F03-9A753D774747}">
      <dgm:prSet/>
      <dgm:spPr/>
      <dgm:t>
        <a:bodyPr/>
        <a:lstStyle/>
        <a:p>
          <a:endParaRPr lang="en-GB" noProof="0"/>
        </a:p>
      </dgm:t>
    </dgm:pt>
    <dgm:pt modelId="{910A09E4-3646-4475-AC6E-4F185A11E037}">
      <dgm:prSet custT="1">
        <dgm:style>
          <a:lnRef idx="2">
            <a:schemeClr val="dk1"/>
          </a:lnRef>
          <a:fillRef idx="1">
            <a:schemeClr val="lt1"/>
          </a:fillRef>
          <a:effectRef idx="0">
            <a:schemeClr val="dk1"/>
          </a:effectRef>
          <a:fontRef idx="minor">
            <a:schemeClr val="dk1"/>
          </a:fontRef>
        </dgm:style>
      </dgm:prSet>
      <dgm:spPr>
        <a:ln/>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en-GB" sz="2000" kern="1200" noProof="0" dirty="0">
              <a:solidFill>
                <a:prstClr val="black"/>
              </a:solidFill>
              <a:latin typeface="Calibri"/>
              <a:ea typeface="+mn-ea"/>
              <a:cs typeface="+mn-cs"/>
            </a:rPr>
            <a:t>Launch of the proceeding</a:t>
          </a:r>
        </a:p>
      </dgm:t>
    </dgm:pt>
    <dgm:pt modelId="{BEB4F61B-802C-4582-9ACC-6EC68DB01E79}" type="parTrans" cxnId="{AAEB0843-0838-46DE-93D4-98CE3B918F13}">
      <dgm:prSet/>
      <dgm:spPr/>
      <dgm:t>
        <a:bodyPr/>
        <a:lstStyle/>
        <a:p>
          <a:endParaRPr lang="en-GB" noProof="0"/>
        </a:p>
      </dgm:t>
    </dgm:pt>
    <dgm:pt modelId="{435E38F7-16CA-4E34-84A2-A9B5AC23B77E}" type="sibTrans" cxnId="{AAEB0843-0838-46DE-93D4-98CE3B918F13}">
      <dgm:prSet/>
      <dgm:spPr/>
      <dgm:t>
        <a:bodyPr/>
        <a:lstStyle/>
        <a:p>
          <a:endParaRPr lang="en-GB" noProof="0"/>
        </a:p>
      </dgm:t>
    </dgm:pt>
    <dgm:pt modelId="{C1DD5F37-5CE4-4D42-A3AB-08AA579B471A}">
      <dgm:prSet custT="1">
        <dgm:style>
          <a:lnRef idx="2">
            <a:schemeClr val="accent6">
              <a:shade val="50000"/>
            </a:schemeClr>
          </a:lnRef>
          <a:fillRef idx="1">
            <a:schemeClr val="accent6"/>
          </a:fillRef>
          <a:effectRef idx="0">
            <a:schemeClr val="accent6"/>
          </a:effectRef>
          <a:fontRef idx="minor">
            <a:schemeClr val="lt1"/>
          </a:fontRef>
        </dgm:style>
      </dgm:prSet>
      <dgm:spPr>
        <a:solidFill>
          <a:srgbClr val="26CAA3"/>
        </a:solidFill>
        <a:ln/>
      </dgm:spPr>
      <dgm:t>
        <a:bodyPr spcFirstLastPara="0" vert="horz" wrap="square" lIns="12700" tIns="12700" rIns="12700" bIns="12700" numCol="1" spcCol="1270" anchor="ctr" anchorCtr="0"/>
        <a:lstStyle/>
        <a:p>
          <a:pPr marL="0" lvl="0" indent="0" algn="ctr" defTabSz="889000" rtl="0">
            <a:lnSpc>
              <a:spcPct val="90000"/>
            </a:lnSpc>
            <a:spcBef>
              <a:spcPct val="0"/>
            </a:spcBef>
            <a:spcAft>
              <a:spcPct val="35000"/>
            </a:spcAft>
            <a:buNone/>
          </a:pPr>
          <a:r>
            <a:rPr lang="en-GB" sz="2000" kern="1200" noProof="0" dirty="0">
              <a:solidFill>
                <a:prstClr val="black"/>
              </a:solidFill>
              <a:latin typeface="Calibri"/>
              <a:ea typeface="+mn-ea"/>
              <a:cs typeface="+mn-cs"/>
            </a:rPr>
            <a:t>Voluntary adjustment </a:t>
          </a:r>
        </a:p>
      </dgm:t>
    </dgm:pt>
    <dgm:pt modelId="{81B46B68-0B0A-4E03-84B0-F526518DF6DE}" type="parTrans" cxnId="{0AC91A6F-3402-4ACC-9541-1540DD8EA3E7}">
      <dgm:prSet/>
      <dgm:spPr/>
      <dgm:t>
        <a:bodyPr/>
        <a:lstStyle/>
        <a:p>
          <a:endParaRPr lang="en-GB" noProof="0"/>
        </a:p>
      </dgm:t>
    </dgm:pt>
    <dgm:pt modelId="{84BF9D6F-B7DA-44AD-825A-C8ADC9F01603}" type="sibTrans" cxnId="{0AC91A6F-3402-4ACC-9541-1540DD8EA3E7}">
      <dgm:prSet/>
      <dgm:spPr/>
      <dgm:t>
        <a:bodyPr/>
        <a:lstStyle/>
        <a:p>
          <a:endParaRPr lang="en-GB" noProof="0"/>
        </a:p>
      </dgm:t>
    </dgm:pt>
    <dgm:pt modelId="{9DD0B2EC-3344-4F92-B142-FBDE5F9C829C}">
      <dgm:prSet custT="1">
        <dgm:style>
          <a:lnRef idx="2">
            <a:schemeClr val="dk1"/>
          </a:lnRef>
          <a:fillRef idx="1">
            <a:schemeClr val="lt1"/>
          </a:fillRef>
          <a:effectRef idx="0">
            <a:schemeClr val="dk1"/>
          </a:effectRef>
          <a:fontRef idx="minor">
            <a:schemeClr val="dk1"/>
          </a:fontRef>
        </dgm:style>
      </dgm:prSet>
      <dgm:spPr>
        <a:ln/>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en-GB" sz="2000" kern="1200" noProof="0" dirty="0">
              <a:solidFill>
                <a:prstClr val="black"/>
              </a:solidFill>
              <a:latin typeface="Calibri"/>
              <a:ea typeface="+mn-ea"/>
              <a:cs typeface="+mn-cs"/>
            </a:rPr>
            <a:t>Procedure ends</a:t>
          </a:r>
        </a:p>
      </dgm:t>
    </dgm:pt>
    <dgm:pt modelId="{F125B32B-9945-4DB4-92FB-7B35FC6515BE}" type="parTrans" cxnId="{D8EBA3DF-F872-4EC4-BBE2-ECF82A4EA1FD}">
      <dgm:prSet/>
      <dgm:spPr/>
      <dgm:t>
        <a:bodyPr/>
        <a:lstStyle/>
        <a:p>
          <a:endParaRPr lang="en-GB" noProof="0"/>
        </a:p>
      </dgm:t>
    </dgm:pt>
    <dgm:pt modelId="{96462D88-4FD2-4A81-8EB0-8994515757D8}" type="sibTrans" cxnId="{D8EBA3DF-F872-4EC4-BBE2-ECF82A4EA1FD}">
      <dgm:prSet/>
      <dgm:spPr/>
      <dgm:t>
        <a:bodyPr/>
        <a:lstStyle/>
        <a:p>
          <a:endParaRPr lang="en-GB" noProof="0"/>
        </a:p>
      </dgm:t>
    </dgm:pt>
    <dgm:pt modelId="{33599366-F3A0-4DCC-A430-E84FCAAFD595}">
      <dgm:prSet custT="1">
        <dgm:style>
          <a:lnRef idx="2">
            <a:schemeClr val="dk1"/>
          </a:lnRef>
          <a:fillRef idx="1">
            <a:schemeClr val="lt1"/>
          </a:fillRef>
          <a:effectRef idx="0">
            <a:schemeClr val="dk1"/>
          </a:effectRef>
          <a:fontRef idx="minor">
            <a:schemeClr val="dk1"/>
          </a:fontRef>
        </dgm:style>
      </dgm:prSet>
      <dgm:spPr>
        <a:ln/>
      </dgm:spPr>
      <dgm:t>
        <a:bodyPr/>
        <a:lstStyle/>
        <a:p>
          <a:r>
            <a:rPr lang="en-GB" sz="2000" noProof="0" dirty="0"/>
            <a:t>Complaint to AGCOM (through a webform)</a:t>
          </a:r>
        </a:p>
      </dgm:t>
    </dgm:pt>
    <dgm:pt modelId="{65A9E3B0-9F03-43F1-AC53-578D64B7BA67}" type="sibTrans" cxnId="{B96BFAD9-E840-4ED8-8B53-0FFD70BBA0F6}">
      <dgm:prSet/>
      <dgm:spPr/>
      <dgm:t>
        <a:bodyPr/>
        <a:lstStyle/>
        <a:p>
          <a:endParaRPr lang="en-GB" noProof="0"/>
        </a:p>
      </dgm:t>
    </dgm:pt>
    <dgm:pt modelId="{CE0931F3-D1BA-4062-B1BB-5D96E916DDA5}" type="parTrans" cxnId="{B96BFAD9-E840-4ED8-8B53-0FFD70BBA0F6}">
      <dgm:prSet/>
      <dgm:spPr/>
      <dgm:t>
        <a:bodyPr/>
        <a:lstStyle/>
        <a:p>
          <a:endParaRPr lang="en-GB" noProof="0"/>
        </a:p>
      </dgm:t>
    </dgm:pt>
    <dgm:pt modelId="{842055A3-BBF2-4CA1-B005-CB72689EF80C}" type="pres">
      <dgm:prSet presAssocID="{A9726DCC-9E20-4951-981D-95C2216F188A}" presName="hierChild1" presStyleCnt="0">
        <dgm:presLayoutVars>
          <dgm:orgChart val="1"/>
          <dgm:chPref val="1"/>
          <dgm:dir/>
          <dgm:animOne val="branch"/>
          <dgm:animLvl val="lvl"/>
          <dgm:resizeHandles/>
        </dgm:presLayoutVars>
      </dgm:prSet>
      <dgm:spPr/>
    </dgm:pt>
    <dgm:pt modelId="{325A902D-C20E-460B-BC0E-464FAC1DA4F7}" type="pres">
      <dgm:prSet presAssocID="{33599366-F3A0-4DCC-A430-E84FCAAFD595}" presName="hierRoot1" presStyleCnt="0">
        <dgm:presLayoutVars>
          <dgm:hierBranch val="init"/>
        </dgm:presLayoutVars>
      </dgm:prSet>
      <dgm:spPr/>
    </dgm:pt>
    <dgm:pt modelId="{2583CBA0-42BA-47EF-9AFA-E48298319CCA}" type="pres">
      <dgm:prSet presAssocID="{33599366-F3A0-4DCC-A430-E84FCAAFD595}" presName="rootComposite1" presStyleCnt="0"/>
      <dgm:spPr/>
    </dgm:pt>
    <dgm:pt modelId="{8840E4D5-824B-40BD-8A77-D78245B873CF}" type="pres">
      <dgm:prSet presAssocID="{33599366-F3A0-4DCC-A430-E84FCAAFD595}" presName="rootText1" presStyleLbl="node0" presStyleIdx="0" presStyleCnt="5" custScaleX="174838" custScaleY="131738" custLinFactX="100000" custLinFactY="-200000" custLinFactNeighborX="151586" custLinFactNeighborY="-219330">
        <dgm:presLayoutVars>
          <dgm:chPref val="3"/>
        </dgm:presLayoutVars>
      </dgm:prSet>
      <dgm:spPr/>
    </dgm:pt>
    <dgm:pt modelId="{39EB8DCC-2C9B-4A9B-A962-A4CF195E8DEC}" type="pres">
      <dgm:prSet presAssocID="{33599366-F3A0-4DCC-A430-E84FCAAFD595}" presName="rootConnector1" presStyleLbl="node1" presStyleIdx="0" presStyleCnt="0"/>
      <dgm:spPr/>
    </dgm:pt>
    <dgm:pt modelId="{1C0F5837-CE62-4148-B05C-4E59E0D4EAC4}" type="pres">
      <dgm:prSet presAssocID="{33599366-F3A0-4DCC-A430-E84FCAAFD595}" presName="hierChild2" presStyleCnt="0"/>
      <dgm:spPr/>
    </dgm:pt>
    <dgm:pt modelId="{81ABAA80-6B0D-41C4-A524-65BCC1819332}" type="pres">
      <dgm:prSet presAssocID="{33599366-F3A0-4DCC-A430-E84FCAAFD595}" presName="hierChild3" presStyleCnt="0"/>
      <dgm:spPr/>
    </dgm:pt>
    <dgm:pt modelId="{DA76E884-22BB-4799-A227-4EA150EFA431}" type="pres">
      <dgm:prSet presAssocID="{A6A5B3CD-6D71-42D5-8785-1ED009C4A095}" presName="hierRoot1" presStyleCnt="0">
        <dgm:presLayoutVars>
          <dgm:hierBranch val="init"/>
        </dgm:presLayoutVars>
      </dgm:prSet>
      <dgm:spPr/>
    </dgm:pt>
    <dgm:pt modelId="{6428D87E-61B1-4D4B-8DC2-B2E8CEFBD1AF}" type="pres">
      <dgm:prSet presAssocID="{A6A5B3CD-6D71-42D5-8785-1ED009C4A095}" presName="rootComposite1" presStyleCnt="0"/>
      <dgm:spPr/>
    </dgm:pt>
    <dgm:pt modelId="{BD9A01E7-22F9-4B91-A6F8-175A24319F82}" type="pres">
      <dgm:prSet presAssocID="{A6A5B3CD-6D71-42D5-8785-1ED009C4A095}" presName="rootText1" presStyleLbl="node0" presStyleIdx="1" presStyleCnt="5" custLinFactY="-82399" custLinFactNeighborX="-3706" custLinFactNeighborY="-100000">
        <dgm:presLayoutVars>
          <dgm:chPref val="3"/>
        </dgm:presLayoutVars>
      </dgm:prSet>
      <dgm:spPr>
        <a:xfrm>
          <a:off x="2534048" y="1212402"/>
          <a:ext cx="1330241" cy="665120"/>
        </a:xfrm>
        <a:prstGeom prst="rect">
          <a:avLst/>
        </a:prstGeom>
      </dgm:spPr>
    </dgm:pt>
    <dgm:pt modelId="{116F2F36-B95E-46F3-A5B9-5260A98EC232}" type="pres">
      <dgm:prSet presAssocID="{A6A5B3CD-6D71-42D5-8785-1ED009C4A095}" presName="rootConnector1" presStyleLbl="node1" presStyleIdx="0" presStyleCnt="0"/>
      <dgm:spPr/>
    </dgm:pt>
    <dgm:pt modelId="{35D3C116-14BF-47AA-B62E-EB1C7A5FB13C}" type="pres">
      <dgm:prSet presAssocID="{A6A5B3CD-6D71-42D5-8785-1ED009C4A095}" presName="hierChild2" presStyleCnt="0"/>
      <dgm:spPr/>
    </dgm:pt>
    <dgm:pt modelId="{75B2E72A-819F-41E2-9432-58538537DB7D}" type="pres">
      <dgm:prSet presAssocID="{A6A5B3CD-6D71-42D5-8785-1ED009C4A095}" presName="hierChild3" presStyleCnt="0"/>
      <dgm:spPr/>
    </dgm:pt>
    <dgm:pt modelId="{F34E8AB7-B4A8-4ED4-862F-267B61BE9F49}" type="pres">
      <dgm:prSet presAssocID="{910A09E4-3646-4475-AC6E-4F185A11E037}" presName="hierRoot1" presStyleCnt="0">
        <dgm:presLayoutVars>
          <dgm:hierBranch val="init"/>
        </dgm:presLayoutVars>
      </dgm:prSet>
      <dgm:spPr/>
    </dgm:pt>
    <dgm:pt modelId="{3217F434-195F-4E5F-82BD-E39186B66D9C}" type="pres">
      <dgm:prSet presAssocID="{910A09E4-3646-4475-AC6E-4F185A11E037}" presName="rootComposite1" presStyleCnt="0"/>
      <dgm:spPr/>
    </dgm:pt>
    <dgm:pt modelId="{566C96A4-A102-4770-B173-EF20193EC389}" type="pres">
      <dgm:prSet presAssocID="{910A09E4-3646-4475-AC6E-4F185A11E037}" presName="rootText1" presStyleLbl="node0" presStyleIdx="2" presStyleCnt="5" custScaleX="146472" custScaleY="125189" custLinFactY="-83988" custLinFactNeighborX="18012" custLinFactNeighborY="-100000">
        <dgm:presLayoutVars>
          <dgm:chPref val="3"/>
        </dgm:presLayoutVars>
      </dgm:prSet>
      <dgm:spPr>
        <a:xfrm>
          <a:off x="4581742" y="1158222"/>
          <a:ext cx="1948431" cy="832658"/>
        </a:xfrm>
        <a:prstGeom prst="rect">
          <a:avLst/>
        </a:prstGeom>
      </dgm:spPr>
    </dgm:pt>
    <dgm:pt modelId="{44F1F046-4182-4465-AC9B-82A8F190FC72}" type="pres">
      <dgm:prSet presAssocID="{910A09E4-3646-4475-AC6E-4F185A11E037}" presName="rootConnector1" presStyleLbl="node1" presStyleIdx="0" presStyleCnt="0"/>
      <dgm:spPr/>
    </dgm:pt>
    <dgm:pt modelId="{59B27F39-4CAA-41F4-8A58-AE44BDE2A3A9}" type="pres">
      <dgm:prSet presAssocID="{910A09E4-3646-4475-AC6E-4F185A11E037}" presName="hierChild2" presStyleCnt="0"/>
      <dgm:spPr/>
    </dgm:pt>
    <dgm:pt modelId="{E224B8B6-70BD-40A0-8DF4-9AE09EB8B2F8}" type="pres">
      <dgm:prSet presAssocID="{910A09E4-3646-4475-AC6E-4F185A11E037}" presName="hierChild3" presStyleCnt="0"/>
      <dgm:spPr/>
    </dgm:pt>
    <dgm:pt modelId="{65B34672-B425-476D-9BE6-7AA32EC17F4A}" type="pres">
      <dgm:prSet presAssocID="{C1DD5F37-5CE4-4D42-A3AB-08AA579B471A}" presName="hierRoot1" presStyleCnt="0">
        <dgm:presLayoutVars>
          <dgm:hierBranch val="init"/>
        </dgm:presLayoutVars>
      </dgm:prSet>
      <dgm:spPr/>
    </dgm:pt>
    <dgm:pt modelId="{3F852F39-34B9-40CE-AAA0-2161D0573B56}" type="pres">
      <dgm:prSet presAssocID="{C1DD5F37-5CE4-4D42-A3AB-08AA579B471A}" presName="rootComposite1" presStyleCnt="0"/>
      <dgm:spPr/>
    </dgm:pt>
    <dgm:pt modelId="{CEEA3529-9177-4405-82E3-564370545E92}" type="pres">
      <dgm:prSet presAssocID="{C1DD5F37-5CE4-4D42-A3AB-08AA579B471A}" presName="rootText1" presStyleLbl="node0" presStyleIdx="3" presStyleCnt="5" custLinFactNeighborX="-80685" custLinFactNeighborY="-9392">
        <dgm:presLayoutVars>
          <dgm:chPref val="3"/>
        </dgm:presLayoutVars>
      </dgm:prSet>
      <dgm:spPr>
        <a:xfrm>
          <a:off x="4623126" y="3814728"/>
          <a:ext cx="1330241" cy="665120"/>
        </a:xfrm>
        <a:prstGeom prst="rect">
          <a:avLst/>
        </a:prstGeom>
      </dgm:spPr>
    </dgm:pt>
    <dgm:pt modelId="{020EB766-2E9E-4404-960A-04C37594E508}" type="pres">
      <dgm:prSet presAssocID="{C1DD5F37-5CE4-4D42-A3AB-08AA579B471A}" presName="rootConnector1" presStyleLbl="node1" presStyleIdx="0" presStyleCnt="0"/>
      <dgm:spPr/>
    </dgm:pt>
    <dgm:pt modelId="{8F057295-CDE7-4CEB-9E93-134FF8E23359}" type="pres">
      <dgm:prSet presAssocID="{C1DD5F37-5CE4-4D42-A3AB-08AA579B471A}" presName="hierChild2" presStyleCnt="0"/>
      <dgm:spPr/>
    </dgm:pt>
    <dgm:pt modelId="{59F93ACA-CDA7-49C2-9DC1-B2D743CD339C}" type="pres">
      <dgm:prSet presAssocID="{C1DD5F37-5CE4-4D42-A3AB-08AA579B471A}" presName="hierChild3" presStyleCnt="0"/>
      <dgm:spPr/>
    </dgm:pt>
    <dgm:pt modelId="{A0E78069-72D3-4708-B4A6-E488F9110205}" type="pres">
      <dgm:prSet presAssocID="{9DD0B2EC-3344-4F92-B142-FBDE5F9C829C}" presName="hierRoot1" presStyleCnt="0">
        <dgm:presLayoutVars>
          <dgm:hierBranch val="init"/>
        </dgm:presLayoutVars>
      </dgm:prSet>
      <dgm:spPr/>
    </dgm:pt>
    <dgm:pt modelId="{81A52AE3-8E09-4FA8-958D-51A049D8E166}" type="pres">
      <dgm:prSet presAssocID="{9DD0B2EC-3344-4F92-B142-FBDE5F9C829C}" presName="rootComposite1" presStyleCnt="0"/>
      <dgm:spPr/>
    </dgm:pt>
    <dgm:pt modelId="{721AFEA9-B795-4385-8C58-4DCD242F5276}" type="pres">
      <dgm:prSet presAssocID="{9DD0B2EC-3344-4F92-B142-FBDE5F9C829C}" presName="rootText1" presStyleLbl="node0" presStyleIdx="4" presStyleCnt="5" custLinFactNeighborX="-67900" custLinFactNeighborY="8928">
        <dgm:presLayoutVars>
          <dgm:chPref val="3"/>
        </dgm:presLayoutVars>
      </dgm:prSet>
      <dgm:spPr>
        <a:xfrm>
          <a:off x="2843249" y="3874555"/>
          <a:ext cx="1330241" cy="665120"/>
        </a:xfrm>
        <a:prstGeom prst="rect">
          <a:avLst/>
        </a:prstGeom>
      </dgm:spPr>
    </dgm:pt>
    <dgm:pt modelId="{EEC6284E-37E6-4A6C-BD90-445EBD1FB7A3}" type="pres">
      <dgm:prSet presAssocID="{9DD0B2EC-3344-4F92-B142-FBDE5F9C829C}" presName="rootConnector1" presStyleLbl="node1" presStyleIdx="0" presStyleCnt="0"/>
      <dgm:spPr/>
    </dgm:pt>
    <dgm:pt modelId="{1503B3F0-25FF-4513-BEFC-5374405DEA23}" type="pres">
      <dgm:prSet presAssocID="{9DD0B2EC-3344-4F92-B142-FBDE5F9C829C}" presName="hierChild2" presStyleCnt="0"/>
      <dgm:spPr/>
    </dgm:pt>
    <dgm:pt modelId="{8AB6C8E2-CA26-478C-B3F1-C95536BC3C9C}" type="pres">
      <dgm:prSet presAssocID="{9DD0B2EC-3344-4F92-B142-FBDE5F9C829C}" presName="hierChild3" presStyleCnt="0"/>
      <dgm:spPr/>
    </dgm:pt>
  </dgm:ptLst>
  <dgm:cxnLst>
    <dgm:cxn modelId="{BA1DBE1F-9058-4C60-9F03-9A753D774747}" srcId="{A9726DCC-9E20-4951-981D-95C2216F188A}" destId="{A6A5B3CD-6D71-42D5-8785-1ED009C4A095}" srcOrd="1" destOrd="0" parTransId="{4E77403B-2335-4175-899C-559939015E46}" sibTransId="{5921900B-31AC-4A1D-92CD-5F6FBB9FF5A5}"/>
    <dgm:cxn modelId="{4F7F8462-7F78-4300-974C-0DB911DD21D6}" type="presOf" srcId="{C1DD5F37-5CE4-4D42-A3AB-08AA579B471A}" destId="{020EB766-2E9E-4404-960A-04C37594E508}" srcOrd="1" destOrd="0" presId="urn:microsoft.com/office/officeart/2005/8/layout/orgChart1"/>
    <dgm:cxn modelId="{AAEB0843-0838-46DE-93D4-98CE3B918F13}" srcId="{A9726DCC-9E20-4951-981D-95C2216F188A}" destId="{910A09E4-3646-4475-AC6E-4F185A11E037}" srcOrd="2" destOrd="0" parTransId="{BEB4F61B-802C-4582-9ACC-6EC68DB01E79}" sibTransId="{435E38F7-16CA-4E34-84A2-A9B5AC23B77E}"/>
    <dgm:cxn modelId="{0AC91A6F-3402-4ACC-9541-1540DD8EA3E7}" srcId="{A9726DCC-9E20-4951-981D-95C2216F188A}" destId="{C1DD5F37-5CE4-4D42-A3AB-08AA579B471A}" srcOrd="3" destOrd="0" parTransId="{81B46B68-0B0A-4E03-84B0-F526518DF6DE}" sibTransId="{84BF9D6F-B7DA-44AD-825A-C8ADC9F01603}"/>
    <dgm:cxn modelId="{E091247C-AFA4-4F3C-8B96-FCDADEA4C7B5}" type="presOf" srcId="{A6A5B3CD-6D71-42D5-8785-1ED009C4A095}" destId="{116F2F36-B95E-46F3-A5B9-5260A98EC232}" srcOrd="1" destOrd="0" presId="urn:microsoft.com/office/officeart/2005/8/layout/orgChart1"/>
    <dgm:cxn modelId="{55E98686-73E0-4828-969C-7E39F85F2D99}" type="presOf" srcId="{910A09E4-3646-4475-AC6E-4F185A11E037}" destId="{44F1F046-4182-4465-AC9B-82A8F190FC72}" srcOrd="1" destOrd="0" presId="urn:microsoft.com/office/officeart/2005/8/layout/orgChart1"/>
    <dgm:cxn modelId="{82913994-40CC-4090-A74C-4FCEB81AEEBB}" type="presOf" srcId="{910A09E4-3646-4475-AC6E-4F185A11E037}" destId="{566C96A4-A102-4770-B173-EF20193EC389}" srcOrd="0" destOrd="0" presId="urn:microsoft.com/office/officeart/2005/8/layout/orgChart1"/>
    <dgm:cxn modelId="{1FF172B5-4C96-4EA9-8DF9-2517AC272A5B}" type="presOf" srcId="{33599366-F3A0-4DCC-A430-E84FCAAFD595}" destId="{39EB8DCC-2C9B-4A9B-A962-A4CF195E8DEC}" srcOrd="1" destOrd="0" presId="urn:microsoft.com/office/officeart/2005/8/layout/orgChart1"/>
    <dgm:cxn modelId="{0A42A9B7-3530-4CA9-B2A9-FF9E79B02BB3}" type="presOf" srcId="{A6A5B3CD-6D71-42D5-8785-1ED009C4A095}" destId="{BD9A01E7-22F9-4B91-A6F8-175A24319F82}" srcOrd="0" destOrd="0" presId="urn:microsoft.com/office/officeart/2005/8/layout/orgChart1"/>
    <dgm:cxn modelId="{65FA0FB8-F214-483F-B5D8-8E02B022A9DE}" type="presOf" srcId="{9DD0B2EC-3344-4F92-B142-FBDE5F9C829C}" destId="{721AFEA9-B795-4385-8C58-4DCD242F5276}" srcOrd="0" destOrd="0" presId="urn:microsoft.com/office/officeart/2005/8/layout/orgChart1"/>
    <dgm:cxn modelId="{B96BFAD9-E840-4ED8-8B53-0FFD70BBA0F6}" srcId="{A9726DCC-9E20-4951-981D-95C2216F188A}" destId="{33599366-F3A0-4DCC-A430-E84FCAAFD595}" srcOrd="0" destOrd="0" parTransId="{CE0931F3-D1BA-4062-B1BB-5D96E916DDA5}" sibTransId="{65A9E3B0-9F03-43F1-AC53-578D64B7BA67}"/>
    <dgm:cxn modelId="{150C2CDB-4960-4478-8527-DDF5EE7A8FE2}" type="presOf" srcId="{33599366-F3A0-4DCC-A430-E84FCAAFD595}" destId="{8840E4D5-824B-40BD-8A77-D78245B873CF}" srcOrd="0" destOrd="0" presId="urn:microsoft.com/office/officeart/2005/8/layout/orgChart1"/>
    <dgm:cxn modelId="{D8EBA3DF-F872-4EC4-BBE2-ECF82A4EA1FD}" srcId="{A9726DCC-9E20-4951-981D-95C2216F188A}" destId="{9DD0B2EC-3344-4F92-B142-FBDE5F9C829C}" srcOrd="4" destOrd="0" parTransId="{F125B32B-9945-4DB4-92FB-7B35FC6515BE}" sibTransId="{96462D88-4FD2-4A81-8EB0-8994515757D8}"/>
    <dgm:cxn modelId="{2807F6E0-D60A-4F6D-9C24-1A1CB70DB5E9}" type="presOf" srcId="{A9726DCC-9E20-4951-981D-95C2216F188A}" destId="{842055A3-BBF2-4CA1-B005-CB72689EF80C}" srcOrd="0" destOrd="0" presId="urn:microsoft.com/office/officeart/2005/8/layout/orgChart1"/>
    <dgm:cxn modelId="{D7AF5CE2-FD4F-4F56-A25D-A584F05B002E}" type="presOf" srcId="{C1DD5F37-5CE4-4D42-A3AB-08AA579B471A}" destId="{CEEA3529-9177-4405-82E3-564370545E92}" srcOrd="0" destOrd="0" presId="urn:microsoft.com/office/officeart/2005/8/layout/orgChart1"/>
    <dgm:cxn modelId="{717C41E3-10A3-4321-91C4-43C7C4D70411}" type="presOf" srcId="{9DD0B2EC-3344-4F92-B142-FBDE5F9C829C}" destId="{EEC6284E-37E6-4A6C-BD90-445EBD1FB7A3}" srcOrd="1" destOrd="0" presId="urn:microsoft.com/office/officeart/2005/8/layout/orgChart1"/>
    <dgm:cxn modelId="{3DFE1B25-8110-4CC7-8A63-49B1A2A4166D}" type="presParOf" srcId="{842055A3-BBF2-4CA1-B005-CB72689EF80C}" destId="{325A902D-C20E-460B-BC0E-464FAC1DA4F7}" srcOrd="0" destOrd="0" presId="urn:microsoft.com/office/officeart/2005/8/layout/orgChart1"/>
    <dgm:cxn modelId="{FA6A32F9-A565-4213-9F6C-0310CE0AE9EA}" type="presParOf" srcId="{325A902D-C20E-460B-BC0E-464FAC1DA4F7}" destId="{2583CBA0-42BA-47EF-9AFA-E48298319CCA}" srcOrd="0" destOrd="0" presId="urn:microsoft.com/office/officeart/2005/8/layout/orgChart1"/>
    <dgm:cxn modelId="{B95F4D04-EA79-4F8A-B060-68B67037CFAF}" type="presParOf" srcId="{2583CBA0-42BA-47EF-9AFA-E48298319CCA}" destId="{8840E4D5-824B-40BD-8A77-D78245B873CF}" srcOrd="0" destOrd="0" presId="urn:microsoft.com/office/officeart/2005/8/layout/orgChart1"/>
    <dgm:cxn modelId="{912912A3-8B60-4712-8EC2-8A66AF147D30}" type="presParOf" srcId="{2583CBA0-42BA-47EF-9AFA-E48298319CCA}" destId="{39EB8DCC-2C9B-4A9B-A962-A4CF195E8DEC}" srcOrd="1" destOrd="0" presId="urn:microsoft.com/office/officeart/2005/8/layout/orgChart1"/>
    <dgm:cxn modelId="{696E23FE-0EA8-4572-B9B6-FF22B412CD84}" type="presParOf" srcId="{325A902D-C20E-460B-BC0E-464FAC1DA4F7}" destId="{1C0F5837-CE62-4148-B05C-4E59E0D4EAC4}" srcOrd="1" destOrd="0" presId="urn:microsoft.com/office/officeart/2005/8/layout/orgChart1"/>
    <dgm:cxn modelId="{A41DB0C5-5DD8-40FE-A7BD-A13BAE2FE6C6}" type="presParOf" srcId="{325A902D-C20E-460B-BC0E-464FAC1DA4F7}" destId="{81ABAA80-6B0D-41C4-A524-65BCC1819332}" srcOrd="2" destOrd="0" presId="urn:microsoft.com/office/officeart/2005/8/layout/orgChart1"/>
    <dgm:cxn modelId="{72EF8178-C0AC-4EEE-8A9C-1D5209F843D7}" type="presParOf" srcId="{842055A3-BBF2-4CA1-B005-CB72689EF80C}" destId="{DA76E884-22BB-4799-A227-4EA150EFA431}" srcOrd="1" destOrd="0" presId="urn:microsoft.com/office/officeart/2005/8/layout/orgChart1"/>
    <dgm:cxn modelId="{E9355242-5057-4F45-95EB-DF0A0853D2F7}" type="presParOf" srcId="{DA76E884-22BB-4799-A227-4EA150EFA431}" destId="{6428D87E-61B1-4D4B-8DC2-B2E8CEFBD1AF}" srcOrd="0" destOrd="0" presId="urn:microsoft.com/office/officeart/2005/8/layout/orgChart1"/>
    <dgm:cxn modelId="{76049180-940A-43CB-857A-051F6EA6CBD7}" type="presParOf" srcId="{6428D87E-61B1-4D4B-8DC2-B2E8CEFBD1AF}" destId="{BD9A01E7-22F9-4B91-A6F8-175A24319F82}" srcOrd="0" destOrd="0" presId="urn:microsoft.com/office/officeart/2005/8/layout/orgChart1"/>
    <dgm:cxn modelId="{80CCCC27-1F1B-4C48-A2C1-1F4674D957C7}" type="presParOf" srcId="{6428D87E-61B1-4D4B-8DC2-B2E8CEFBD1AF}" destId="{116F2F36-B95E-46F3-A5B9-5260A98EC232}" srcOrd="1" destOrd="0" presId="urn:microsoft.com/office/officeart/2005/8/layout/orgChart1"/>
    <dgm:cxn modelId="{E9A2A0A9-879C-4376-BC4E-D0BD9D6154F5}" type="presParOf" srcId="{DA76E884-22BB-4799-A227-4EA150EFA431}" destId="{35D3C116-14BF-47AA-B62E-EB1C7A5FB13C}" srcOrd="1" destOrd="0" presId="urn:microsoft.com/office/officeart/2005/8/layout/orgChart1"/>
    <dgm:cxn modelId="{3A4E2AF5-282E-4AB5-B2B6-0D27C898EA42}" type="presParOf" srcId="{DA76E884-22BB-4799-A227-4EA150EFA431}" destId="{75B2E72A-819F-41E2-9432-58538537DB7D}" srcOrd="2" destOrd="0" presId="urn:microsoft.com/office/officeart/2005/8/layout/orgChart1"/>
    <dgm:cxn modelId="{CF01085F-B61E-4DD0-B4F2-4FD1EE0FAB94}" type="presParOf" srcId="{842055A3-BBF2-4CA1-B005-CB72689EF80C}" destId="{F34E8AB7-B4A8-4ED4-862F-267B61BE9F49}" srcOrd="2" destOrd="0" presId="urn:microsoft.com/office/officeart/2005/8/layout/orgChart1"/>
    <dgm:cxn modelId="{D80574C1-E69F-4569-B69A-01E901F3698A}" type="presParOf" srcId="{F34E8AB7-B4A8-4ED4-862F-267B61BE9F49}" destId="{3217F434-195F-4E5F-82BD-E39186B66D9C}" srcOrd="0" destOrd="0" presId="urn:microsoft.com/office/officeart/2005/8/layout/orgChart1"/>
    <dgm:cxn modelId="{EFEE3A6A-FAF5-43EF-BDBC-C1DA0FF47DCD}" type="presParOf" srcId="{3217F434-195F-4E5F-82BD-E39186B66D9C}" destId="{566C96A4-A102-4770-B173-EF20193EC389}" srcOrd="0" destOrd="0" presId="urn:microsoft.com/office/officeart/2005/8/layout/orgChart1"/>
    <dgm:cxn modelId="{44937C90-4557-45D0-9AE1-E1F20D0117BB}" type="presParOf" srcId="{3217F434-195F-4E5F-82BD-E39186B66D9C}" destId="{44F1F046-4182-4465-AC9B-82A8F190FC72}" srcOrd="1" destOrd="0" presId="urn:microsoft.com/office/officeart/2005/8/layout/orgChart1"/>
    <dgm:cxn modelId="{CC7CB106-181D-4CD5-9633-9ECB1291873B}" type="presParOf" srcId="{F34E8AB7-B4A8-4ED4-862F-267B61BE9F49}" destId="{59B27F39-4CAA-41F4-8A58-AE44BDE2A3A9}" srcOrd="1" destOrd="0" presId="urn:microsoft.com/office/officeart/2005/8/layout/orgChart1"/>
    <dgm:cxn modelId="{2036C830-84C9-40FB-A4BE-B19F57963CB9}" type="presParOf" srcId="{F34E8AB7-B4A8-4ED4-862F-267B61BE9F49}" destId="{E224B8B6-70BD-40A0-8DF4-9AE09EB8B2F8}" srcOrd="2" destOrd="0" presId="urn:microsoft.com/office/officeart/2005/8/layout/orgChart1"/>
    <dgm:cxn modelId="{0328C556-A1EE-411D-8290-3785620F5DAF}" type="presParOf" srcId="{842055A3-BBF2-4CA1-B005-CB72689EF80C}" destId="{65B34672-B425-476D-9BE6-7AA32EC17F4A}" srcOrd="3" destOrd="0" presId="urn:microsoft.com/office/officeart/2005/8/layout/orgChart1"/>
    <dgm:cxn modelId="{223C7078-93D0-4E3D-AD37-4FFFFA7292F3}" type="presParOf" srcId="{65B34672-B425-476D-9BE6-7AA32EC17F4A}" destId="{3F852F39-34B9-40CE-AAA0-2161D0573B56}" srcOrd="0" destOrd="0" presId="urn:microsoft.com/office/officeart/2005/8/layout/orgChart1"/>
    <dgm:cxn modelId="{4931FE9C-3606-4E97-AE6D-C31F8A4C966F}" type="presParOf" srcId="{3F852F39-34B9-40CE-AAA0-2161D0573B56}" destId="{CEEA3529-9177-4405-82E3-564370545E92}" srcOrd="0" destOrd="0" presId="urn:microsoft.com/office/officeart/2005/8/layout/orgChart1"/>
    <dgm:cxn modelId="{B19C3001-C939-4E8E-9E68-2A6369B957BA}" type="presParOf" srcId="{3F852F39-34B9-40CE-AAA0-2161D0573B56}" destId="{020EB766-2E9E-4404-960A-04C37594E508}" srcOrd="1" destOrd="0" presId="urn:microsoft.com/office/officeart/2005/8/layout/orgChart1"/>
    <dgm:cxn modelId="{48358EBB-1681-4754-831B-4AA9780C8511}" type="presParOf" srcId="{65B34672-B425-476D-9BE6-7AA32EC17F4A}" destId="{8F057295-CDE7-4CEB-9E93-134FF8E23359}" srcOrd="1" destOrd="0" presId="urn:microsoft.com/office/officeart/2005/8/layout/orgChart1"/>
    <dgm:cxn modelId="{77095B31-66CA-4341-B7D5-7C0DBC0207BE}" type="presParOf" srcId="{65B34672-B425-476D-9BE6-7AA32EC17F4A}" destId="{59F93ACA-CDA7-49C2-9DC1-B2D743CD339C}" srcOrd="2" destOrd="0" presId="urn:microsoft.com/office/officeart/2005/8/layout/orgChart1"/>
    <dgm:cxn modelId="{B5CF7A66-E1E6-4B9C-A946-723E21BFCAE8}" type="presParOf" srcId="{842055A3-BBF2-4CA1-B005-CB72689EF80C}" destId="{A0E78069-72D3-4708-B4A6-E488F9110205}" srcOrd="4" destOrd="0" presId="urn:microsoft.com/office/officeart/2005/8/layout/orgChart1"/>
    <dgm:cxn modelId="{8D92F437-E2A8-4AF1-9235-FE3A2991C266}" type="presParOf" srcId="{A0E78069-72D3-4708-B4A6-E488F9110205}" destId="{81A52AE3-8E09-4FA8-958D-51A049D8E166}" srcOrd="0" destOrd="0" presId="urn:microsoft.com/office/officeart/2005/8/layout/orgChart1"/>
    <dgm:cxn modelId="{CC682722-8D7C-4283-ADA0-6642DD3688B5}" type="presParOf" srcId="{81A52AE3-8E09-4FA8-958D-51A049D8E166}" destId="{721AFEA9-B795-4385-8C58-4DCD242F5276}" srcOrd="0" destOrd="0" presId="urn:microsoft.com/office/officeart/2005/8/layout/orgChart1"/>
    <dgm:cxn modelId="{ABC2D007-2022-4129-8AC1-249296DD199C}" type="presParOf" srcId="{81A52AE3-8E09-4FA8-958D-51A049D8E166}" destId="{EEC6284E-37E6-4A6C-BD90-445EBD1FB7A3}" srcOrd="1" destOrd="0" presId="urn:microsoft.com/office/officeart/2005/8/layout/orgChart1"/>
    <dgm:cxn modelId="{18CE6CB7-3C21-47C8-927C-49084A2F548A}" type="presParOf" srcId="{A0E78069-72D3-4708-B4A6-E488F9110205}" destId="{1503B3F0-25FF-4513-BEFC-5374405DEA23}" srcOrd="1" destOrd="0" presId="urn:microsoft.com/office/officeart/2005/8/layout/orgChart1"/>
    <dgm:cxn modelId="{78C64876-6D17-43B4-8167-123289A91959}" type="presParOf" srcId="{A0E78069-72D3-4708-B4A6-E488F9110205}" destId="{8AB6C8E2-CA26-478C-B3F1-C95536BC3C9C}" srcOrd="2" destOrd="0" presId="urn:microsoft.com/office/officeart/2005/8/layout/orgChart1"/>
  </dgm:cxnLst>
  <dgm:bg>
    <a:effect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10949A-8D87-4425-8A60-5612F88952C6}" type="doc">
      <dgm:prSet loTypeId="urn:microsoft.com/office/officeart/2005/8/layout/target3" loCatId="relationship" qsTypeId="urn:microsoft.com/office/officeart/2005/8/quickstyle/simple1" qsCatId="simple" csTypeId="urn:microsoft.com/office/officeart/2005/8/colors/colorful1" csCatId="colorful" phldr="1"/>
      <dgm:spPr/>
      <dgm:t>
        <a:bodyPr/>
        <a:lstStyle/>
        <a:p>
          <a:endParaRPr lang="it-IT"/>
        </a:p>
      </dgm:t>
    </dgm:pt>
    <dgm:pt modelId="{38EB38F4-7504-4F52-AE6D-796C6D9A2EC8}">
      <dgm:prSet/>
      <dgm:spPr/>
      <dgm:t>
        <a:bodyPr/>
        <a:lstStyle/>
        <a:p>
          <a:pPr algn="l"/>
          <a:r>
            <a:rPr lang="en-GB" dirty="0"/>
            <a:t>firstly, it empowers AGCOM to adopt </a:t>
          </a:r>
          <a:r>
            <a:rPr lang="en-GB" b="1" dirty="0">
              <a:effectLst>
                <a:outerShdw blurRad="38100" dist="38100" dir="2700000" algn="tl">
                  <a:srgbClr val="000000">
                    <a:alpha val="43137"/>
                  </a:srgbClr>
                </a:outerShdw>
              </a:effectLst>
            </a:rPr>
            <a:t>protective and precautionary </a:t>
          </a:r>
          <a:r>
            <a:rPr lang="en-GB" dirty="0"/>
            <a:t>measures against websites evidently infringing copyright, given that there is an </a:t>
          </a:r>
          <a:r>
            <a:rPr lang="en-GB" b="1" u="sng" dirty="0"/>
            <a:t>imminent and irreparable harm for the rightholders</a:t>
          </a:r>
          <a:r>
            <a:rPr lang="en-GB" dirty="0"/>
            <a:t>. </a:t>
          </a:r>
          <a:endParaRPr lang="it-IT" dirty="0"/>
        </a:p>
      </dgm:t>
    </dgm:pt>
    <dgm:pt modelId="{E5C00070-2AF0-4DFD-A1CC-EEC348289139}" type="parTrans" cxnId="{B11B3FBA-CF8A-4067-89D5-B6AE8866E107}">
      <dgm:prSet/>
      <dgm:spPr/>
      <dgm:t>
        <a:bodyPr/>
        <a:lstStyle/>
        <a:p>
          <a:endParaRPr lang="it-IT"/>
        </a:p>
      </dgm:t>
    </dgm:pt>
    <dgm:pt modelId="{AD9332F5-7E75-4D6F-B627-C91BA040D1C3}" type="sibTrans" cxnId="{B11B3FBA-CF8A-4067-89D5-B6AE8866E107}">
      <dgm:prSet/>
      <dgm:spPr/>
      <dgm:t>
        <a:bodyPr/>
        <a:lstStyle/>
        <a:p>
          <a:endParaRPr lang="it-IT"/>
        </a:p>
      </dgm:t>
    </dgm:pt>
    <dgm:pt modelId="{0E5CEFB3-0E76-4414-B537-CFAA42E046DC}">
      <dgm:prSet/>
      <dgm:spPr/>
      <dgm:t>
        <a:bodyPr/>
        <a:lstStyle/>
        <a:p>
          <a:pPr algn="l"/>
          <a:r>
            <a:rPr lang="en-GB" dirty="0"/>
            <a:t>Secondly, it entrusts AGCOM to adopt measures to </a:t>
          </a:r>
          <a:r>
            <a:rPr lang="en-GB" b="1" u="sng" dirty="0"/>
            <a:t>avoid reiterations (aliases) </a:t>
          </a:r>
          <a:r>
            <a:rPr lang="en-GB" dirty="0"/>
            <a:t>of violations already identified by a previous decision of AGCOM itself. </a:t>
          </a:r>
          <a:endParaRPr lang="it-IT" dirty="0"/>
        </a:p>
      </dgm:t>
    </dgm:pt>
    <dgm:pt modelId="{720BE028-F01B-4B64-B724-A0042B2E3F3E}" type="parTrans" cxnId="{5B727F08-1C10-4D87-A1F2-BD293BA5DC52}">
      <dgm:prSet/>
      <dgm:spPr/>
      <dgm:t>
        <a:bodyPr/>
        <a:lstStyle/>
        <a:p>
          <a:endParaRPr lang="it-IT"/>
        </a:p>
      </dgm:t>
    </dgm:pt>
    <dgm:pt modelId="{A5BD4C6B-9346-4844-8DC3-41605DC53C4F}" type="sibTrans" cxnId="{5B727F08-1C10-4D87-A1F2-BD293BA5DC52}">
      <dgm:prSet/>
      <dgm:spPr/>
      <dgm:t>
        <a:bodyPr/>
        <a:lstStyle/>
        <a:p>
          <a:endParaRPr lang="it-IT"/>
        </a:p>
      </dgm:t>
    </dgm:pt>
    <dgm:pt modelId="{51F0D2F6-CF4C-4517-B11A-44B49150FB42}">
      <dgm:prSet custT="1"/>
      <dgm:spPr/>
      <dgm:t>
        <a:bodyPr/>
        <a:lstStyle/>
        <a:p>
          <a:pPr algn="l"/>
          <a:r>
            <a:rPr lang="en-GB" sz="1800" dirty="0"/>
            <a:t>For both provisions, the law requires AGCOM to adopt the detailed rules in its own Regulation. Pursuant this, AGCOM in 2018 launched a public consultation proposing to consequently amend the Regulation for protection of copyright online and notifying it to the European Commission pursuant to the Directive 2015/1535. </a:t>
          </a:r>
          <a:endParaRPr lang="it-IT" sz="1800" dirty="0"/>
        </a:p>
      </dgm:t>
    </dgm:pt>
    <dgm:pt modelId="{465A702D-3321-4BBA-912A-EAE75B366A4D}" type="parTrans" cxnId="{715D8BCA-A0A3-49FE-A3F0-EA399BEA254A}">
      <dgm:prSet/>
      <dgm:spPr/>
      <dgm:t>
        <a:bodyPr/>
        <a:lstStyle/>
        <a:p>
          <a:endParaRPr lang="it-IT"/>
        </a:p>
      </dgm:t>
    </dgm:pt>
    <dgm:pt modelId="{18DD2615-C3CB-4DE5-B9A3-C9BBD032136A}" type="sibTrans" cxnId="{715D8BCA-A0A3-49FE-A3F0-EA399BEA254A}">
      <dgm:prSet/>
      <dgm:spPr/>
      <dgm:t>
        <a:bodyPr/>
        <a:lstStyle/>
        <a:p>
          <a:endParaRPr lang="it-IT"/>
        </a:p>
      </dgm:t>
    </dgm:pt>
    <dgm:pt modelId="{5FA65C70-FC66-472E-BB72-56582DE64924}" type="pres">
      <dgm:prSet presAssocID="{FD10949A-8D87-4425-8A60-5612F88952C6}" presName="Name0" presStyleCnt="0">
        <dgm:presLayoutVars>
          <dgm:chMax val="7"/>
          <dgm:dir/>
          <dgm:animLvl val="lvl"/>
          <dgm:resizeHandles val="exact"/>
        </dgm:presLayoutVars>
      </dgm:prSet>
      <dgm:spPr/>
    </dgm:pt>
    <dgm:pt modelId="{5932094D-C367-47CE-973C-16FA0C80AC4F}" type="pres">
      <dgm:prSet presAssocID="{38EB38F4-7504-4F52-AE6D-796C6D9A2EC8}" presName="circle1" presStyleLbl="node1" presStyleIdx="0" presStyleCnt="3"/>
      <dgm:spPr>
        <a:solidFill>
          <a:srgbClr val="FFC000"/>
        </a:solidFill>
      </dgm:spPr>
    </dgm:pt>
    <dgm:pt modelId="{7ACF50C0-69DE-41ED-A124-EBDC8A5A769C}" type="pres">
      <dgm:prSet presAssocID="{38EB38F4-7504-4F52-AE6D-796C6D9A2EC8}" presName="space" presStyleCnt="0"/>
      <dgm:spPr/>
    </dgm:pt>
    <dgm:pt modelId="{E0538455-954B-4712-824C-7A5F4FCC4FE9}" type="pres">
      <dgm:prSet presAssocID="{38EB38F4-7504-4F52-AE6D-796C6D9A2EC8}" presName="rect1" presStyleLbl="alignAcc1" presStyleIdx="0" presStyleCnt="3" custLinFactNeighborX="160" custLinFactNeighborY="-7405"/>
      <dgm:spPr/>
    </dgm:pt>
    <dgm:pt modelId="{FE41C818-6C10-494E-9EA5-2E52007DC81E}" type="pres">
      <dgm:prSet presAssocID="{0E5CEFB3-0E76-4414-B537-CFAA42E046DC}" presName="vertSpace2" presStyleLbl="node1" presStyleIdx="0" presStyleCnt="3"/>
      <dgm:spPr/>
    </dgm:pt>
    <dgm:pt modelId="{5C40CA6C-B4B6-4592-87D1-1ABDA6F2086C}" type="pres">
      <dgm:prSet presAssocID="{0E5CEFB3-0E76-4414-B537-CFAA42E046DC}" presName="circle2" presStyleLbl="node1" presStyleIdx="1" presStyleCnt="3"/>
      <dgm:spPr/>
    </dgm:pt>
    <dgm:pt modelId="{F36B0E65-4334-4EE3-BAB4-80AF22A81DC0}" type="pres">
      <dgm:prSet presAssocID="{0E5CEFB3-0E76-4414-B537-CFAA42E046DC}" presName="rect2" presStyleLbl="alignAcc1" presStyleIdx="1" presStyleCnt="3"/>
      <dgm:spPr/>
    </dgm:pt>
    <dgm:pt modelId="{714043BB-F6E3-49AB-999A-5742823A9FB3}" type="pres">
      <dgm:prSet presAssocID="{51F0D2F6-CF4C-4517-B11A-44B49150FB42}" presName="vertSpace3" presStyleLbl="node1" presStyleIdx="1" presStyleCnt="3"/>
      <dgm:spPr/>
    </dgm:pt>
    <dgm:pt modelId="{230A2E07-0C95-48CA-8367-D05267876929}" type="pres">
      <dgm:prSet presAssocID="{51F0D2F6-CF4C-4517-B11A-44B49150FB42}" presName="circle3" presStyleLbl="node1" presStyleIdx="2" presStyleCnt="3"/>
      <dgm:spPr>
        <a:solidFill>
          <a:srgbClr val="26CAA3"/>
        </a:solidFill>
      </dgm:spPr>
    </dgm:pt>
    <dgm:pt modelId="{238CC7E6-2C44-4DCE-8EFC-495CC9390AB1}" type="pres">
      <dgm:prSet presAssocID="{51F0D2F6-CF4C-4517-B11A-44B49150FB42}" presName="rect3" presStyleLbl="alignAcc1" presStyleIdx="2" presStyleCnt="3"/>
      <dgm:spPr/>
    </dgm:pt>
    <dgm:pt modelId="{F1A2CB60-54BE-4BBD-9AB2-60D0697494C3}" type="pres">
      <dgm:prSet presAssocID="{38EB38F4-7504-4F52-AE6D-796C6D9A2EC8}" presName="rect1ParTxNoCh" presStyleLbl="alignAcc1" presStyleIdx="2" presStyleCnt="3">
        <dgm:presLayoutVars>
          <dgm:chMax val="1"/>
          <dgm:bulletEnabled val="1"/>
        </dgm:presLayoutVars>
      </dgm:prSet>
      <dgm:spPr/>
    </dgm:pt>
    <dgm:pt modelId="{52FA9406-6BA7-4090-A11A-FFAE7F8938D4}" type="pres">
      <dgm:prSet presAssocID="{0E5CEFB3-0E76-4414-B537-CFAA42E046DC}" presName="rect2ParTxNoCh" presStyleLbl="alignAcc1" presStyleIdx="2" presStyleCnt="3">
        <dgm:presLayoutVars>
          <dgm:chMax val="1"/>
          <dgm:bulletEnabled val="1"/>
        </dgm:presLayoutVars>
      </dgm:prSet>
      <dgm:spPr/>
    </dgm:pt>
    <dgm:pt modelId="{8C84472E-3D74-4CA4-8D25-F8F59A6674FC}" type="pres">
      <dgm:prSet presAssocID="{51F0D2F6-CF4C-4517-B11A-44B49150FB42}" presName="rect3ParTxNoCh" presStyleLbl="alignAcc1" presStyleIdx="2" presStyleCnt="3">
        <dgm:presLayoutVars>
          <dgm:chMax val="1"/>
          <dgm:bulletEnabled val="1"/>
        </dgm:presLayoutVars>
      </dgm:prSet>
      <dgm:spPr/>
    </dgm:pt>
  </dgm:ptLst>
  <dgm:cxnLst>
    <dgm:cxn modelId="{5B727F08-1C10-4D87-A1F2-BD293BA5DC52}" srcId="{FD10949A-8D87-4425-8A60-5612F88952C6}" destId="{0E5CEFB3-0E76-4414-B537-CFAA42E046DC}" srcOrd="1" destOrd="0" parTransId="{720BE028-F01B-4B64-B724-A0042B2E3F3E}" sibTransId="{A5BD4C6B-9346-4844-8DC3-41605DC53C4F}"/>
    <dgm:cxn modelId="{14CB3B10-E7D8-4E9F-8D8B-36C7B48BB927}" type="presOf" srcId="{38EB38F4-7504-4F52-AE6D-796C6D9A2EC8}" destId="{F1A2CB60-54BE-4BBD-9AB2-60D0697494C3}" srcOrd="1" destOrd="0" presId="urn:microsoft.com/office/officeart/2005/8/layout/target3"/>
    <dgm:cxn modelId="{563C8F3D-19BA-490F-8CA6-F13E4D1200CB}" type="presOf" srcId="{51F0D2F6-CF4C-4517-B11A-44B49150FB42}" destId="{238CC7E6-2C44-4DCE-8EFC-495CC9390AB1}" srcOrd="0" destOrd="0" presId="urn:microsoft.com/office/officeart/2005/8/layout/target3"/>
    <dgm:cxn modelId="{2B11966B-30E0-4AC3-BB76-168A412A12E0}" type="presOf" srcId="{51F0D2F6-CF4C-4517-B11A-44B49150FB42}" destId="{8C84472E-3D74-4CA4-8D25-F8F59A6674FC}" srcOrd="1" destOrd="0" presId="urn:microsoft.com/office/officeart/2005/8/layout/target3"/>
    <dgm:cxn modelId="{2F0D3082-45C6-447E-AC36-C181D0D1BA43}" type="presOf" srcId="{0E5CEFB3-0E76-4414-B537-CFAA42E046DC}" destId="{52FA9406-6BA7-4090-A11A-FFAE7F8938D4}" srcOrd="1" destOrd="0" presId="urn:microsoft.com/office/officeart/2005/8/layout/target3"/>
    <dgm:cxn modelId="{3DC671AC-D79A-486C-B9CF-28BB14832386}" type="presOf" srcId="{38EB38F4-7504-4F52-AE6D-796C6D9A2EC8}" destId="{E0538455-954B-4712-824C-7A5F4FCC4FE9}" srcOrd="0" destOrd="0" presId="urn:microsoft.com/office/officeart/2005/8/layout/target3"/>
    <dgm:cxn modelId="{B11B3FBA-CF8A-4067-89D5-B6AE8866E107}" srcId="{FD10949A-8D87-4425-8A60-5612F88952C6}" destId="{38EB38F4-7504-4F52-AE6D-796C6D9A2EC8}" srcOrd="0" destOrd="0" parTransId="{E5C00070-2AF0-4DFD-A1CC-EEC348289139}" sibTransId="{AD9332F5-7E75-4D6F-B627-C91BA040D1C3}"/>
    <dgm:cxn modelId="{AEFE25C2-5E02-40BB-B98B-47198F9C44B4}" type="presOf" srcId="{0E5CEFB3-0E76-4414-B537-CFAA42E046DC}" destId="{F36B0E65-4334-4EE3-BAB4-80AF22A81DC0}" srcOrd="0" destOrd="0" presId="urn:microsoft.com/office/officeart/2005/8/layout/target3"/>
    <dgm:cxn modelId="{13923CC9-9D3C-4AF8-8C63-105DEC76BE89}" type="presOf" srcId="{FD10949A-8D87-4425-8A60-5612F88952C6}" destId="{5FA65C70-FC66-472E-BB72-56582DE64924}" srcOrd="0" destOrd="0" presId="urn:microsoft.com/office/officeart/2005/8/layout/target3"/>
    <dgm:cxn modelId="{715D8BCA-A0A3-49FE-A3F0-EA399BEA254A}" srcId="{FD10949A-8D87-4425-8A60-5612F88952C6}" destId="{51F0D2F6-CF4C-4517-B11A-44B49150FB42}" srcOrd="2" destOrd="0" parTransId="{465A702D-3321-4BBA-912A-EAE75B366A4D}" sibTransId="{18DD2615-C3CB-4DE5-B9A3-C9BBD032136A}"/>
    <dgm:cxn modelId="{B07B5536-18E3-48D5-A6E6-C917D99710AF}" type="presParOf" srcId="{5FA65C70-FC66-472E-BB72-56582DE64924}" destId="{5932094D-C367-47CE-973C-16FA0C80AC4F}" srcOrd="0" destOrd="0" presId="urn:microsoft.com/office/officeart/2005/8/layout/target3"/>
    <dgm:cxn modelId="{54CAEEF4-EEE5-49D3-B953-69FFF8E61369}" type="presParOf" srcId="{5FA65C70-FC66-472E-BB72-56582DE64924}" destId="{7ACF50C0-69DE-41ED-A124-EBDC8A5A769C}" srcOrd="1" destOrd="0" presId="urn:microsoft.com/office/officeart/2005/8/layout/target3"/>
    <dgm:cxn modelId="{4441B981-0CCC-4B74-8846-29CDDD893E89}" type="presParOf" srcId="{5FA65C70-FC66-472E-BB72-56582DE64924}" destId="{E0538455-954B-4712-824C-7A5F4FCC4FE9}" srcOrd="2" destOrd="0" presId="urn:microsoft.com/office/officeart/2005/8/layout/target3"/>
    <dgm:cxn modelId="{D3622C68-7992-4C52-B6BC-4A0648D3A844}" type="presParOf" srcId="{5FA65C70-FC66-472E-BB72-56582DE64924}" destId="{FE41C818-6C10-494E-9EA5-2E52007DC81E}" srcOrd="3" destOrd="0" presId="urn:microsoft.com/office/officeart/2005/8/layout/target3"/>
    <dgm:cxn modelId="{026A8AE8-FC25-47D6-A6E7-F9B2713D58EE}" type="presParOf" srcId="{5FA65C70-FC66-472E-BB72-56582DE64924}" destId="{5C40CA6C-B4B6-4592-87D1-1ABDA6F2086C}" srcOrd="4" destOrd="0" presId="urn:microsoft.com/office/officeart/2005/8/layout/target3"/>
    <dgm:cxn modelId="{7C414553-4DC3-4AA7-9BA3-80BEC6544521}" type="presParOf" srcId="{5FA65C70-FC66-472E-BB72-56582DE64924}" destId="{F36B0E65-4334-4EE3-BAB4-80AF22A81DC0}" srcOrd="5" destOrd="0" presId="urn:microsoft.com/office/officeart/2005/8/layout/target3"/>
    <dgm:cxn modelId="{F15754A9-AB0B-4971-94E9-AE883DB683E0}" type="presParOf" srcId="{5FA65C70-FC66-472E-BB72-56582DE64924}" destId="{714043BB-F6E3-49AB-999A-5742823A9FB3}" srcOrd="6" destOrd="0" presId="urn:microsoft.com/office/officeart/2005/8/layout/target3"/>
    <dgm:cxn modelId="{07421D0F-42AF-4C3A-B7D7-F5033DA4F05F}" type="presParOf" srcId="{5FA65C70-FC66-472E-BB72-56582DE64924}" destId="{230A2E07-0C95-48CA-8367-D05267876929}" srcOrd="7" destOrd="0" presId="urn:microsoft.com/office/officeart/2005/8/layout/target3"/>
    <dgm:cxn modelId="{02E6FE3D-EDCB-4D67-A15B-2F3D53444F47}" type="presParOf" srcId="{5FA65C70-FC66-472E-BB72-56582DE64924}" destId="{238CC7E6-2C44-4DCE-8EFC-495CC9390AB1}" srcOrd="8" destOrd="0" presId="urn:microsoft.com/office/officeart/2005/8/layout/target3"/>
    <dgm:cxn modelId="{9B835DCD-E0DD-477B-9CB4-5CB1BAA205F5}" type="presParOf" srcId="{5FA65C70-FC66-472E-BB72-56582DE64924}" destId="{F1A2CB60-54BE-4BBD-9AB2-60D0697494C3}" srcOrd="9" destOrd="0" presId="urn:microsoft.com/office/officeart/2005/8/layout/target3"/>
    <dgm:cxn modelId="{15A74074-7BD2-448E-9717-F962F44B28A5}" type="presParOf" srcId="{5FA65C70-FC66-472E-BB72-56582DE64924}" destId="{52FA9406-6BA7-4090-A11A-FFAE7F8938D4}" srcOrd="10" destOrd="0" presId="urn:microsoft.com/office/officeart/2005/8/layout/target3"/>
    <dgm:cxn modelId="{D934CD53-F887-4DA7-BCF7-7B8DFE57425D}" type="presParOf" srcId="{5FA65C70-FC66-472E-BB72-56582DE64924}" destId="{8C84472E-3D74-4CA4-8D25-F8F59A6674FC}" srcOrd="11" destOrd="0" presId="urn:microsoft.com/office/officeart/2005/8/layout/target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0E4D5-824B-40BD-8A77-D78245B873CF}">
      <dsp:nvSpPr>
        <dsp:cNvPr id="0" name=""/>
        <dsp:cNvSpPr/>
      </dsp:nvSpPr>
      <dsp:spPr>
        <a:xfrm>
          <a:off x="3347611" y="0"/>
          <a:ext cx="2325767" cy="876216"/>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noProof="0" dirty="0"/>
            <a:t>Complaint to AGCOM (through a webform)</a:t>
          </a:r>
        </a:p>
      </dsp:txBody>
      <dsp:txXfrm>
        <a:off x="3347611" y="0"/>
        <a:ext cx="2325767" cy="876216"/>
      </dsp:txXfrm>
    </dsp:sp>
    <dsp:sp modelId="{BD9A01E7-22F9-4B91-A6F8-175A24319F82}">
      <dsp:nvSpPr>
        <dsp:cNvPr id="0" name=""/>
        <dsp:cNvSpPr/>
      </dsp:nvSpPr>
      <dsp:spPr>
        <a:xfrm>
          <a:off x="2556729" y="1241992"/>
          <a:ext cx="1330241" cy="66512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noProof="0" dirty="0">
              <a:solidFill>
                <a:prstClr val="black"/>
              </a:solidFill>
              <a:latin typeface="Calibri"/>
              <a:ea typeface="+mn-ea"/>
              <a:cs typeface="+mn-cs"/>
            </a:rPr>
            <a:t>Dismissal</a:t>
          </a:r>
        </a:p>
      </dsp:txBody>
      <dsp:txXfrm>
        <a:off x="2556729" y="1241992"/>
        <a:ext cx="1330241" cy="665120"/>
      </dsp:txXfrm>
    </dsp:sp>
    <dsp:sp modelId="{566C96A4-A102-4770-B173-EF20193EC389}">
      <dsp:nvSpPr>
        <dsp:cNvPr id="0" name=""/>
        <dsp:cNvSpPr/>
      </dsp:nvSpPr>
      <dsp:spPr>
        <a:xfrm>
          <a:off x="4455223" y="1231423"/>
          <a:ext cx="1948431" cy="832658"/>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noProof="0" dirty="0">
              <a:solidFill>
                <a:prstClr val="black"/>
              </a:solidFill>
              <a:latin typeface="Calibri"/>
              <a:ea typeface="+mn-ea"/>
              <a:cs typeface="+mn-cs"/>
            </a:rPr>
            <a:t>Launch of the proceeding</a:t>
          </a:r>
        </a:p>
      </dsp:txBody>
      <dsp:txXfrm>
        <a:off x="4455223" y="1231423"/>
        <a:ext cx="1948431" cy="832658"/>
      </dsp:txXfrm>
    </dsp:sp>
    <dsp:sp modelId="{CEEA3529-9177-4405-82E3-564370545E92}">
      <dsp:nvSpPr>
        <dsp:cNvPr id="0" name=""/>
        <dsp:cNvSpPr/>
      </dsp:nvSpPr>
      <dsp:spPr>
        <a:xfrm>
          <a:off x="5370097" y="2392697"/>
          <a:ext cx="1330241" cy="665120"/>
        </a:xfrm>
        <a:prstGeom prst="rect">
          <a:avLst/>
        </a:prstGeom>
        <a:solidFill>
          <a:srgbClr val="26CAA3"/>
        </a:solidFill>
        <a:ln w="25400" cap="flat" cmpd="sng" algn="ctr">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r>
            <a:rPr lang="en-GB" sz="2000" kern="1200" noProof="0" dirty="0">
              <a:solidFill>
                <a:prstClr val="black"/>
              </a:solidFill>
              <a:latin typeface="Calibri"/>
              <a:ea typeface="+mn-ea"/>
              <a:cs typeface="+mn-cs"/>
            </a:rPr>
            <a:t>Voluntary adjustment </a:t>
          </a:r>
        </a:p>
      </dsp:txBody>
      <dsp:txXfrm>
        <a:off x="5370097" y="2392697"/>
        <a:ext cx="1330241" cy="665120"/>
      </dsp:txXfrm>
    </dsp:sp>
    <dsp:sp modelId="{721AFEA9-B795-4385-8C58-4DCD242F5276}">
      <dsp:nvSpPr>
        <dsp:cNvPr id="0" name=""/>
        <dsp:cNvSpPr/>
      </dsp:nvSpPr>
      <dsp:spPr>
        <a:xfrm>
          <a:off x="7149760" y="2514548"/>
          <a:ext cx="1330241" cy="665120"/>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noProof="0" dirty="0">
              <a:solidFill>
                <a:prstClr val="black"/>
              </a:solidFill>
              <a:latin typeface="Calibri"/>
              <a:ea typeface="+mn-ea"/>
              <a:cs typeface="+mn-cs"/>
            </a:rPr>
            <a:t>Procedure ends</a:t>
          </a:r>
        </a:p>
      </dsp:txBody>
      <dsp:txXfrm>
        <a:off x="7149760" y="2514548"/>
        <a:ext cx="1330241" cy="665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32094D-C367-47CE-973C-16FA0C80AC4F}">
      <dsp:nvSpPr>
        <dsp:cNvPr id="0" name=""/>
        <dsp:cNvSpPr/>
      </dsp:nvSpPr>
      <dsp:spPr>
        <a:xfrm>
          <a:off x="0" y="0"/>
          <a:ext cx="3941868" cy="3941868"/>
        </a:xfrm>
        <a:prstGeom prst="pie">
          <a:avLst>
            <a:gd name="adj1" fmla="val 5400000"/>
            <a:gd name="adj2" fmla="val 1620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538455-954B-4712-824C-7A5F4FCC4FE9}">
      <dsp:nvSpPr>
        <dsp:cNvPr id="0" name=""/>
        <dsp:cNvSpPr/>
      </dsp:nvSpPr>
      <dsp:spPr>
        <a:xfrm>
          <a:off x="1970934" y="0"/>
          <a:ext cx="7289531" cy="3941868"/>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firstly, it empowers AGCOM to adopt </a:t>
          </a:r>
          <a:r>
            <a:rPr lang="en-GB" sz="2000" b="1" kern="1200" dirty="0">
              <a:effectLst>
                <a:outerShdw blurRad="38100" dist="38100" dir="2700000" algn="tl">
                  <a:srgbClr val="000000">
                    <a:alpha val="43137"/>
                  </a:srgbClr>
                </a:outerShdw>
              </a:effectLst>
            </a:rPr>
            <a:t>protective and precautionary </a:t>
          </a:r>
          <a:r>
            <a:rPr lang="en-GB" sz="2000" kern="1200" dirty="0"/>
            <a:t>measures against websites evidently infringing copyright, given that there is an </a:t>
          </a:r>
          <a:r>
            <a:rPr lang="en-GB" sz="2000" b="1" u="sng" kern="1200" dirty="0"/>
            <a:t>imminent and irreparable harm for the rightholders</a:t>
          </a:r>
          <a:r>
            <a:rPr lang="en-GB" sz="2000" kern="1200" dirty="0"/>
            <a:t>. </a:t>
          </a:r>
          <a:endParaRPr lang="it-IT" sz="2000" kern="1200" dirty="0"/>
        </a:p>
      </dsp:txBody>
      <dsp:txXfrm>
        <a:off x="1970934" y="0"/>
        <a:ext cx="7289531" cy="1182562"/>
      </dsp:txXfrm>
    </dsp:sp>
    <dsp:sp modelId="{5C40CA6C-B4B6-4592-87D1-1ABDA6F2086C}">
      <dsp:nvSpPr>
        <dsp:cNvPr id="0" name=""/>
        <dsp:cNvSpPr/>
      </dsp:nvSpPr>
      <dsp:spPr>
        <a:xfrm>
          <a:off x="689828" y="1182562"/>
          <a:ext cx="2562211" cy="2562211"/>
        </a:xfrm>
        <a:prstGeom prst="pie">
          <a:avLst>
            <a:gd name="adj1" fmla="val 5400000"/>
            <a:gd name="adj2" fmla="val 162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6B0E65-4334-4EE3-BAB4-80AF22A81DC0}">
      <dsp:nvSpPr>
        <dsp:cNvPr id="0" name=""/>
        <dsp:cNvSpPr/>
      </dsp:nvSpPr>
      <dsp:spPr>
        <a:xfrm>
          <a:off x="1970934" y="1182562"/>
          <a:ext cx="7289531" cy="2562211"/>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Secondly, it entrusts AGCOM to adopt measures to </a:t>
          </a:r>
          <a:r>
            <a:rPr lang="en-GB" sz="2000" b="1" u="sng" kern="1200" dirty="0"/>
            <a:t>avoid reiterations (aliases) </a:t>
          </a:r>
          <a:r>
            <a:rPr lang="en-GB" sz="2000" kern="1200" dirty="0"/>
            <a:t>of violations already identified by a previous decision of AGCOM itself. </a:t>
          </a:r>
          <a:endParaRPr lang="it-IT" sz="2000" kern="1200" dirty="0"/>
        </a:p>
      </dsp:txBody>
      <dsp:txXfrm>
        <a:off x="1970934" y="1182562"/>
        <a:ext cx="7289531" cy="1182559"/>
      </dsp:txXfrm>
    </dsp:sp>
    <dsp:sp modelId="{230A2E07-0C95-48CA-8367-D05267876929}">
      <dsp:nvSpPr>
        <dsp:cNvPr id="0" name=""/>
        <dsp:cNvSpPr/>
      </dsp:nvSpPr>
      <dsp:spPr>
        <a:xfrm>
          <a:off x="1379654" y="2365121"/>
          <a:ext cx="1182559" cy="1182559"/>
        </a:xfrm>
        <a:prstGeom prst="pie">
          <a:avLst>
            <a:gd name="adj1" fmla="val 5400000"/>
            <a:gd name="adj2" fmla="val 16200000"/>
          </a:avLst>
        </a:prstGeom>
        <a:solidFill>
          <a:srgbClr val="26CAA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8CC7E6-2C44-4DCE-8EFC-495CC9390AB1}">
      <dsp:nvSpPr>
        <dsp:cNvPr id="0" name=""/>
        <dsp:cNvSpPr/>
      </dsp:nvSpPr>
      <dsp:spPr>
        <a:xfrm>
          <a:off x="1970934" y="2365121"/>
          <a:ext cx="7289531" cy="1182559"/>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For both provisions, the law requires AGCOM to adopt the detailed rules in its own Regulation. Pursuant this, AGCOM in 2018 launched a public consultation proposing to consequently amend the Regulation for protection of copyright online and notifying it to the European Commission pursuant to the Directive 2015/1535. </a:t>
          </a:r>
          <a:endParaRPr lang="it-IT" sz="1800" kern="1200" dirty="0"/>
        </a:p>
      </dsp:txBody>
      <dsp:txXfrm>
        <a:off x="1970934" y="2365121"/>
        <a:ext cx="7289531" cy="118255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8B81E7A4-FCA0-4341-B664-2C391B8CDC69}" type="datetimeFigureOut">
              <a:rPr lang="en-US" smtClean="0"/>
              <a:t>2/5/2025</a:t>
            </a:fld>
            <a:endParaRPr lang="en-US"/>
          </a:p>
        </p:txBody>
      </p:sp>
      <p:sp>
        <p:nvSpPr>
          <p:cNvPr id="4" name="Slide Image Placeholder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C85630A3-CCA9-445B-9DE8-B7121DAA5AD7}" type="slidenum">
              <a:rPr lang="en-US" smtClean="0"/>
              <a:t>‹#›</a:t>
            </a:fld>
            <a:endParaRPr lang="en-US"/>
          </a:p>
        </p:txBody>
      </p:sp>
    </p:spTree>
    <p:extLst>
      <p:ext uri="{BB962C8B-B14F-4D97-AF65-F5344CB8AC3E}">
        <p14:creationId xmlns:p14="http://schemas.microsoft.com/office/powerpoint/2010/main" val="1351545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a:rPr>
              <a:pPr defTabSz="990567">
                <a:defRPr/>
              </a:pPr>
              <a:t>1</a:t>
            </a:fld>
            <a:endParaRPr lang="it-IT">
              <a:solidFill>
                <a:prstClr val="black"/>
              </a:solidFill>
              <a:latin typeface="Calibri"/>
            </a:endParaRPr>
          </a:p>
        </p:txBody>
      </p:sp>
    </p:spTree>
    <p:extLst>
      <p:ext uri="{BB962C8B-B14F-4D97-AF65-F5344CB8AC3E}">
        <p14:creationId xmlns:p14="http://schemas.microsoft.com/office/powerpoint/2010/main" val="2455424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38C5EE4-5540-4FFC-9898-D734F29DB130}" type="slidenum">
              <a:rPr lang="it-IT" smtClean="0"/>
              <a:pPr/>
              <a:t>12</a:t>
            </a:fld>
            <a:endParaRPr lang="it-IT"/>
          </a:p>
        </p:txBody>
      </p:sp>
    </p:spTree>
    <p:extLst>
      <p:ext uri="{BB962C8B-B14F-4D97-AF65-F5344CB8AC3E}">
        <p14:creationId xmlns:p14="http://schemas.microsoft.com/office/powerpoint/2010/main" val="1539191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13</a:t>
            </a:fld>
            <a:endParaRPr lang="it-IT">
              <a:solidFill>
                <a:prstClr val="black"/>
              </a:solidFill>
              <a:latin typeface="Calibri" panose="020F0502020204030204"/>
            </a:endParaRPr>
          </a:p>
        </p:txBody>
      </p:sp>
    </p:spTree>
    <p:extLst>
      <p:ext uri="{BB962C8B-B14F-4D97-AF65-F5344CB8AC3E}">
        <p14:creationId xmlns:p14="http://schemas.microsoft.com/office/powerpoint/2010/main" val="27914353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14</a:t>
            </a:fld>
            <a:endParaRPr lang="it-IT">
              <a:solidFill>
                <a:prstClr val="black"/>
              </a:solidFill>
              <a:latin typeface="Calibri" panose="020F0502020204030204"/>
            </a:endParaRPr>
          </a:p>
        </p:txBody>
      </p:sp>
    </p:spTree>
    <p:extLst>
      <p:ext uri="{BB962C8B-B14F-4D97-AF65-F5344CB8AC3E}">
        <p14:creationId xmlns:p14="http://schemas.microsoft.com/office/powerpoint/2010/main" val="16830898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15</a:t>
            </a:fld>
            <a:endParaRPr lang="it-IT">
              <a:solidFill>
                <a:prstClr val="black"/>
              </a:solidFill>
              <a:latin typeface="Calibri" panose="020F0502020204030204"/>
            </a:endParaRPr>
          </a:p>
        </p:txBody>
      </p:sp>
    </p:spTree>
    <p:extLst>
      <p:ext uri="{BB962C8B-B14F-4D97-AF65-F5344CB8AC3E}">
        <p14:creationId xmlns:p14="http://schemas.microsoft.com/office/powerpoint/2010/main" val="3587767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16</a:t>
            </a:fld>
            <a:endParaRPr lang="it-IT">
              <a:solidFill>
                <a:prstClr val="black"/>
              </a:solidFill>
              <a:latin typeface="Calibri" panose="020F0502020204030204"/>
            </a:endParaRPr>
          </a:p>
        </p:txBody>
      </p:sp>
    </p:spTree>
    <p:extLst>
      <p:ext uri="{BB962C8B-B14F-4D97-AF65-F5344CB8AC3E}">
        <p14:creationId xmlns:p14="http://schemas.microsoft.com/office/powerpoint/2010/main" val="1471251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17</a:t>
            </a:fld>
            <a:endParaRPr lang="it-IT">
              <a:solidFill>
                <a:prstClr val="black"/>
              </a:solidFill>
              <a:latin typeface="Calibri" panose="020F0502020204030204"/>
            </a:endParaRPr>
          </a:p>
        </p:txBody>
      </p:sp>
    </p:spTree>
    <p:extLst>
      <p:ext uri="{BB962C8B-B14F-4D97-AF65-F5344CB8AC3E}">
        <p14:creationId xmlns:p14="http://schemas.microsoft.com/office/powerpoint/2010/main" val="896597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18</a:t>
            </a:fld>
            <a:endParaRPr lang="it-IT">
              <a:solidFill>
                <a:prstClr val="black"/>
              </a:solidFill>
              <a:latin typeface="Calibri" panose="020F0502020204030204"/>
            </a:endParaRPr>
          </a:p>
        </p:txBody>
      </p:sp>
    </p:spTree>
    <p:extLst>
      <p:ext uri="{BB962C8B-B14F-4D97-AF65-F5344CB8AC3E}">
        <p14:creationId xmlns:p14="http://schemas.microsoft.com/office/powerpoint/2010/main" val="11371595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19</a:t>
            </a:fld>
            <a:endParaRPr lang="it-IT">
              <a:solidFill>
                <a:prstClr val="black"/>
              </a:solidFill>
              <a:latin typeface="Calibri" panose="020F0502020204030204"/>
            </a:endParaRPr>
          </a:p>
        </p:txBody>
      </p:sp>
    </p:spTree>
    <p:extLst>
      <p:ext uri="{BB962C8B-B14F-4D97-AF65-F5344CB8AC3E}">
        <p14:creationId xmlns:p14="http://schemas.microsoft.com/office/powerpoint/2010/main" val="9008614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20</a:t>
            </a:fld>
            <a:endParaRPr lang="it-IT">
              <a:solidFill>
                <a:prstClr val="black"/>
              </a:solidFill>
              <a:latin typeface="Calibri" panose="020F0502020204030204"/>
            </a:endParaRPr>
          </a:p>
        </p:txBody>
      </p:sp>
    </p:spTree>
    <p:extLst>
      <p:ext uri="{BB962C8B-B14F-4D97-AF65-F5344CB8AC3E}">
        <p14:creationId xmlns:p14="http://schemas.microsoft.com/office/powerpoint/2010/main" val="605616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21</a:t>
            </a:fld>
            <a:endParaRPr lang="it-IT">
              <a:solidFill>
                <a:prstClr val="black"/>
              </a:solidFill>
              <a:latin typeface="Calibri" panose="020F0502020204030204"/>
            </a:endParaRPr>
          </a:p>
        </p:txBody>
      </p:sp>
    </p:spTree>
    <p:extLst>
      <p:ext uri="{BB962C8B-B14F-4D97-AF65-F5344CB8AC3E}">
        <p14:creationId xmlns:p14="http://schemas.microsoft.com/office/powerpoint/2010/main" val="2431659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38C5EE4-5540-4FFC-9898-D734F29DB130}" type="slidenum">
              <a:rPr lang="it-IT" smtClean="0"/>
              <a:pPr/>
              <a:t>2</a:t>
            </a:fld>
            <a:endParaRPr lang="it-IT"/>
          </a:p>
        </p:txBody>
      </p:sp>
    </p:spTree>
    <p:extLst>
      <p:ext uri="{BB962C8B-B14F-4D97-AF65-F5344CB8AC3E}">
        <p14:creationId xmlns:p14="http://schemas.microsoft.com/office/powerpoint/2010/main" val="157845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22</a:t>
            </a:fld>
            <a:endParaRPr lang="it-IT">
              <a:solidFill>
                <a:prstClr val="black"/>
              </a:solidFill>
              <a:latin typeface="Calibri" panose="020F0502020204030204"/>
            </a:endParaRPr>
          </a:p>
        </p:txBody>
      </p:sp>
    </p:spTree>
    <p:extLst>
      <p:ext uri="{BB962C8B-B14F-4D97-AF65-F5344CB8AC3E}">
        <p14:creationId xmlns:p14="http://schemas.microsoft.com/office/powerpoint/2010/main" val="2519371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23</a:t>
            </a:fld>
            <a:endParaRPr lang="it-IT">
              <a:solidFill>
                <a:prstClr val="black"/>
              </a:solidFill>
              <a:latin typeface="Calibri" panose="020F0502020204030204"/>
            </a:endParaRPr>
          </a:p>
        </p:txBody>
      </p:sp>
    </p:spTree>
    <p:extLst>
      <p:ext uri="{BB962C8B-B14F-4D97-AF65-F5344CB8AC3E}">
        <p14:creationId xmlns:p14="http://schemas.microsoft.com/office/powerpoint/2010/main" val="8857710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24</a:t>
            </a:fld>
            <a:endParaRPr lang="it-IT">
              <a:solidFill>
                <a:prstClr val="black"/>
              </a:solidFill>
              <a:latin typeface="Calibri" panose="020F0502020204030204"/>
            </a:endParaRPr>
          </a:p>
        </p:txBody>
      </p:sp>
    </p:spTree>
    <p:extLst>
      <p:ext uri="{BB962C8B-B14F-4D97-AF65-F5344CB8AC3E}">
        <p14:creationId xmlns:p14="http://schemas.microsoft.com/office/powerpoint/2010/main" val="41820399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403BAB-413F-9E02-183B-F16AA5C6FFD0}"/>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BB45090-0E48-76AE-7115-C2B35324A90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204861C-EF8D-F464-9AC0-280009961E45}"/>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B162FA80-9721-42FE-AFDE-9E072040B9A5}"/>
              </a:ext>
            </a:extLst>
          </p:cNvPr>
          <p:cNvSpPr>
            <a:spLocks noGrp="1"/>
          </p:cNvSpPr>
          <p:nvPr>
            <p:ph type="sldNum" sz="quarter" idx="10"/>
          </p:nvPr>
        </p:nvSpPr>
        <p:spPr/>
        <p:txBody>
          <a:bodyPr/>
          <a:lstStyle/>
          <a:p>
            <a:pPr defTabSz="990567">
              <a:defRPr/>
            </a:pPr>
            <a:fld id="{938C5EE4-5540-4FFC-9898-D734F29DB130}" type="slidenum">
              <a:rPr lang="it-IT">
                <a:solidFill>
                  <a:prstClr val="black"/>
                </a:solidFill>
                <a:latin typeface="Calibri" panose="020F0502020204030204"/>
              </a:rPr>
              <a:pPr defTabSz="990567">
                <a:defRPr/>
              </a:pPr>
              <a:t>25</a:t>
            </a:fld>
            <a:endParaRPr lang="it-IT">
              <a:solidFill>
                <a:prstClr val="black"/>
              </a:solidFill>
              <a:latin typeface="Calibri" panose="020F0502020204030204"/>
            </a:endParaRPr>
          </a:p>
        </p:txBody>
      </p:sp>
    </p:spTree>
    <p:extLst>
      <p:ext uri="{BB962C8B-B14F-4D97-AF65-F5344CB8AC3E}">
        <p14:creationId xmlns:p14="http://schemas.microsoft.com/office/powerpoint/2010/main" val="500449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38C5EE4-5540-4FFC-9898-D734F29DB130}" type="slidenum">
              <a:rPr lang="it-IT" smtClean="0"/>
              <a:pPr/>
              <a:t>3</a:t>
            </a:fld>
            <a:endParaRPr lang="it-IT"/>
          </a:p>
        </p:txBody>
      </p:sp>
    </p:spTree>
    <p:extLst>
      <p:ext uri="{BB962C8B-B14F-4D97-AF65-F5344CB8AC3E}">
        <p14:creationId xmlns:p14="http://schemas.microsoft.com/office/powerpoint/2010/main" val="2967636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38C5EE4-5540-4FFC-9898-D734F29DB130}" type="slidenum">
              <a:rPr lang="it-IT" smtClean="0"/>
              <a:pPr/>
              <a:t>4</a:t>
            </a:fld>
            <a:endParaRPr lang="it-IT"/>
          </a:p>
        </p:txBody>
      </p:sp>
    </p:spTree>
    <p:extLst>
      <p:ext uri="{BB962C8B-B14F-4D97-AF65-F5344CB8AC3E}">
        <p14:creationId xmlns:p14="http://schemas.microsoft.com/office/powerpoint/2010/main" val="4028238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38C5EE4-5540-4FFC-9898-D734F29DB130}" type="slidenum">
              <a:rPr lang="it-IT" smtClean="0"/>
              <a:pPr/>
              <a:t>5</a:t>
            </a:fld>
            <a:endParaRPr lang="it-IT"/>
          </a:p>
        </p:txBody>
      </p:sp>
    </p:spTree>
    <p:extLst>
      <p:ext uri="{BB962C8B-B14F-4D97-AF65-F5344CB8AC3E}">
        <p14:creationId xmlns:p14="http://schemas.microsoft.com/office/powerpoint/2010/main" val="813208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38C5EE4-5540-4FFC-9898-D734F29DB130}" type="slidenum">
              <a:rPr lang="it-IT" smtClean="0"/>
              <a:pPr/>
              <a:t>6</a:t>
            </a:fld>
            <a:endParaRPr lang="it-IT"/>
          </a:p>
        </p:txBody>
      </p:sp>
    </p:spTree>
    <p:extLst>
      <p:ext uri="{BB962C8B-B14F-4D97-AF65-F5344CB8AC3E}">
        <p14:creationId xmlns:p14="http://schemas.microsoft.com/office/powerpoint/2010/main" val="3827494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38C5EE4-5540-4FFC-9898-D734F29DB130}" type="slidenum">
              <a:rPr lang="it-IT" smtClean="0"/>
              <a:pPr/>
              <a:t>8</a:t>
            </a:fld>
            <a:endParaRPr lang="it-IT"/>
          </a:p>
        </p:txBody>
      </p:sp>
    </p:spTree>
    <p:extLst>
      <p:ext uri="{BB962C8B-B14F-4D97-AF65-F5344CB8AC3E}">
        <p14:creationId xmlns:p14="http://schemas.microsoft.com/office/powerpoint/2010/main" val="3320636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38C5EE4-5540-4FFC-9898-D734F29DB130}" type="slidenum">
              <a:rPr lang="it-IT" smtClean="0"/>
              <a:pPr/>
              <a:t>9</a:t>
            </a:fld>
            <a:endParaRPr lang="it-IT"/>
          </a:p>
        </p:txBody>
      </p:sp>
    </p:spTree>
    <p:extLst>
      <p:ext uri="{BB962C8B-B14F-4D97-AF65-F5344CB8AC3E}">
        <p14:creationId xmlns:p14="http://schemas.microsoft.com/office/powerpoint/2010/main" val="585000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38C5EE4-5540-4FFC-9898-D734F29DB130}" type="slidenum">
              <a:rPr lang="it-IT" smtClean="0"/>
              <a:pPr/>
              <a:t>10</a:t>
            </a:fld>
            <a:endParaRPr lang="it-IT"/>
          </a:p>
        </p:txBody>
      </p:sp>
    </p:spTree>
    <p:extLst>
      <p:ext uri="{BB962C8B-B14F-4D97-AF65-F5344CB8AC3E}">
        <p14:creationId xmlns:p14="http://schemas.microsoft.com/office/powerpoint/2010/main" val="395012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sz="4300" b="1" i="0">
                <a:solidFill>
                  <a:srgbClr val="F8961D"/>
                </a:solidFill>
                <a:latin typeface="Gill Sans MT"/>
                <a:cs typeface="Gill Sans MT"/>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sz="2600" b="0" i="0">
                <a:solidFill>
                  <a:srgbClr val="4CBD97"/>
                </a:solidFill>
                <a:latin typeface="Gill Sans MT"/>
                <a:cs typeface="Gill Sans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300" b="1" i="0">
                <a:solidFill>
                  <a:srgbClr val="F8961D"/>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sz="2600" b="0" i="0">
                <a:solidFill>
                  <a:srgbClr val="4CBD97"/>
                </a:solidFill>
                <a:latin typeface="Gill Sans MT"/>
                <a:cs typeface="Gill Sans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4F6FB"/>
          </a:solidFill>
        </p:spPr>
        <p:txBody>
          <a:bodyPr wrap="square" lIns="0" tIns="0" rIns="0" bIns="0" rtlCol="0"/>
          <a:lstStyle/>
          <a:p>
            <a:endParaRPr/>
          </a:p>
        </p:txBody>
      </p:sp>
      <p:sp>
        <p:nvSpPr>
          <p:cNvPr id="17" name="bg object 17"/>
          <p:cNvSpPr/>
          <p:nvPr/>
        </p:nvSpPr>
        <p:spPr>
          <a:xfrm>
            <a:off x="3949956" y="1230718"/>
            <a:ext cx="798195" cy="922019"/>
          </a:xfrm>
          <a:custGeom>
            <a:avLst/>
            <a:gdLst/>
            <a:ahLst/>
            <a:cxnLst/>
            <a:rect l="l" t="t" r="r" b="b"/>
            <a:pathLst>
              <a:path w="798195" h="922019">
                <a:moveTo>
                  <a:pt x="0" y="0"/>
                </a:moveTo>
                <a:lnTo>
                  <a:pt x="0" y="921664"/>
                </a:lnTo>
                <a:lnTo>
                  <a:pt x="798156" y="460844"/>
                </a:lnTo>
                <a:lnTo>
                  <a:pt x="0" y="0"/>
                </a:lnTo>
                <a:close/>
              </a:path>
            </a:pathLst>
          </a:custGeom>
          <a:solidFill>
            <a:srgbClr val="5A55A4"/>
          </a:solidFill>
        </p:spPr>
        <p:txBody>
          <a:bodyPr wrap="square" lIns="0" tIns="0" rIns="0" bIns="0" rtlCol="0"/>
          <a:lstStyle/>
          <a:p>
            <a:endParaRPr/>
          </a:p>
        </p:txBody>
      </p:sp>
      <p:sp>
        <p:nvSpPr>
          <p:cNvPr id="18" name="bg object 18"/>
          <p:cNvSpPr/>
          <p:nvPr/>
        </p:nvSpPr>
        <p:spPr>
          <a:xfrm>
            <a:off x="1739352" y="1717743"/>
            <a:ext cx="869950" cy="869950"/>
          </a:xfrm>
          <a:custGeom>
            <a:avLst/>
            <a:gdLst/>
            <a:ahLst/>
            <a:cxnLst/>
            <a:rect l="l" t="t" r="r" b="b"/>
            <a:pathLst>
              <a:path w="869950" h="869950">
                <a:moveTo>
                  <a:pt x="869784" y="0"/>
                </a:moveTo>
                <a:lnTo>
                  <a:pt x="0" y="0"/>
                </a:lnTo>
                <a:lnTo>
                  <a:pt x="0" y="869784"/>
                </a:lnTo>
                <a:lnTo>
                  <a:pt x="869784" y="0"/>
                </a:lnTo>
                <a:close/>
              </a:path>
            </a:pathLst>
          </a:custGeom>
          <a:solidFill>
            <a:srgbClr val="F8961D"/>
          </a:solidFill>
        </p:spPr>
        <p:txBody>
          <a:bodyPr wrap="square" lIns="0" tIns="0" rIns="0" bIns="0" rtlCol="0"/>
          <a:lstStyle/>
          <a:p>
            <a:endParaRPr/>
          </a:p>
        </p:txBody>
      </p:sp>
      <p:sp>
        <p:nvSpPr>
          <p:cNvPr id="19" name="bg object 19"/>
          <p:cNvSpPr/>
          <p:nvPr/>
        </p:nvSpPr>
        <p:spPr>
          <a:xfrm>
            <a:off x="0" y="1717739"/>
            <a:ext cx="869950" cy="869950"/>
          </a:xfrm>
          <a:custGeom>
            <a:avLst/>
            <a:gdLst/>
            <a:ahLst/>
            <a:cxnLst/>
            <a:rect l="l" t="t" r="r" b="b"/>
            <a:pathLst>
              <a:path w="869950" h="869950">
                <a:moveTo>
                  <a:pt x="869543" y="0"/>
                </a:moveTo>
                <a:lnTo>
                  <a:pt x="0" y="869543"/>
                </a:lnTo>
                <a:lnTo>
                  <a:pt x="0" y="869784"/>
                </a:lnTo>
                <a:lnTo>
                  <a:pt x="869543" y="869784"/>
                </a:lnTo>
                <a:lnTo>
                  <a:pt x="869543" y="0"/>
                </a:lnTo>
                <a:close/>
              </a:path>
            </a:pathLst>
          </a:custGeom>
          <a:solidFill>
            <a:srgbClr val="4CBD97"/>
          </a:solidFill>
        </p:spPr>
        <p:txBody>
          <a:bodyPr wrap="square" lIns="0" tIns="0" rIns="0" bIns="0" rtlCol="0"/>
          <a:lstStyle/>
          <a:p>
            <a:endParaRPr/>
          </a:p>
        </p:txBody>
      </p:sp>
      <p:sp>
        <p:nvSpPr>
          <p:cNvPr id="20" name="bg object 20"/>
          <p:cNvSpPr/>
          <p:nvPr/>
        </p:nvSpPr>
        <p:spPr>
          <a:xfrm>
            <a:off x="1739353" y="0"/>
            <a:ext cx="869950" cy="848360"/>
          </a:xfrm>
          <a:custGeom>
            <a:avLst/>
            <a:gdLst/>
            <a:ahLst/>
            <a:cxnLst/>
            <a:rect l="l" t="t" r="r" b="b"/>
            <a:pathLst>
              <a:path w="869950" h="848360">
                <a:moveTo>
                  <a:pt x="869784" y="0"/>
                </a:moveTo>
                <a:lnTo>
                  <a:pt x="847940" y="0"/>
                </a:lnTo>
                <a:lnTo>
                  <a:pt x="0" y="847940"/>
                </a:lnTo>
                <a:lnTo>
                  <a:pt x="869784" y="847940"/>
                </a:lnTo>
                <a:lnTo>
                  <a:pt x="869784" y="0"/>
                </a:lnTo>
                <a:close/>
              </a:path>
            </a:pathLst>
          </a:custGeom>
          <a:solidFill>
            <a:srgbClr val="4CBD97"/>
          </a:solidFill>
        </p:spPr>
        <p:txBody>
          <a:bodyPr wrap="square" lIns="0" tIns="0" rIns="0" bIns="0" rtlCol="0"/>
          <a:lstStyle/>
          <a:p>
            <a:endParaRPr/>
          </a:p>
        </p:txBody>
      </p:sp>
      <p:sp>
        <p:nvSpPr>
          <p:cNvPr id="21" name="bg object 21"/>
          <p:cNvSpPr/>
          <p:nvPr/>
        </p:nvSpPr>
        <p:spPr>
          <a:xfrm>
            <a:off x="1" y="0"/>
            <a:ext cx="869950" cy="848360"/>
          </a:xfrm>
          <a:custGeom>
            <a:avLst/>
            <a:gdLst/>
            <a:ahLst/>
            <a:cxnLst/>
            <a:rect l="l" t="t" r="r" b="b"/>
            <a:pathLst>
              <a:path w="869950" h="848360">
                <a:moveTo>
                  <a:pt x="869556" y="0"/>
                </a:moveTo>
                <a:lnTo>
                  <a:pt x="847737" y="0"/>
                </a:lnTo>
                <a:lnTo>
                  <a:pt x="0" y="847725"/>
                </a:lnTo>
                <a:lnTo>
                  <a:pt x="0" y="847966"/>
                </a:lnTo>
                <a:lnTo>
                  <a:pt x="869556" y="847966"/>
                </a:lnTo>
                <a:lnTo>
                  <a:pt x="869556" y="0"/>
                </a:lnTo>
                <a:close/>
              </a:path>
            </a:pathLst>
          </a:custGeom>
          <a:solidFill>
            <a:srgbClr val="4CBD97"/>
          </a:solidFill>
        </p:spPr>
        <p:txBody>
          <a:bodyPr wrap="square" lIns="0" tIns="0" rIns="0" bIns="0" rtlCol="0"/>
          <a:lstStyle/>
          <a:p>
            <a:endParaRPr/>
          </a:p>
        </p:txBody>
      </p:sp>
      <p:sp>
        <p:nvSpPr>
          <p:cNvPr id="22" name="bg object 22"/>
          <p:cNvSpPr/>
          <p:nvPr/>
        </p:nvSpPr>
        <p:spPr>
          <a:xfrm>
            <a:off x="21579" y="0"/>
            <a:ext cx="826769" cy="413384"/>
          </a:xfrm>
          <a:custGeom>
            <a:avLst/>
            <a:gdLst/>
            <a:ahLst/>
            <a:cxnLst/>
            <a:rect l="l" t="t" r="r" b="b"/>
            <a:pathLst>
              <a:path w="826769" h="413384">
                <a:moveTo>
                  <a:pt x="826160" y="0"/>
                </a:moveTo>
                <a:lnTo>
                  <a:pt x="0" y="0"/>
                </a:lnTo>
                <a:lnTo>
                  <a:pt x="413067" y="413054"/>
                </a:lnTo>
                <a:lnTo>
                  <a:pt x="826160" y="0"/>
                </a:lnTo>
                <a:close/>
              </a:path>
            </a:pathLst>
          </a:custGeom>
          <a:solidFill>
            <a:srgbClr val="F8961D"/>
          </a:solidFill>
        </p:spPr>
        <p:txBody>
          <a:bodyPr wrap="square" lIns="0" tIns="0" rIns="0" bIns="0" rtlCol="0"/>
          <a:lstStyle/>
          <a:p>
            <a:endParaRPr/>
          </a:p>
        </p:txBody>
      </p:sp>
      <p:sp>
        <p:nvSpPr>
          <p:cNvPr id="23" name="bg object 23"/>
          <p:cNvSpPr/>
          <p:nvPr/>
        </p:nvSpPr>
        <p:spPr>
          <a:xfrm>
            <a:off x="0" y="847968"/>
            <a:ext cx="869950" cy="869950"/>
          </a:xfrm>
          <a:custGeom>
            <a:avLst/>
            <a:gdLst/>
            <a:ahLst/>
            <a:cxnLst/>
            <a:rect l="l" t="t" r="r" b="b"/>
            <a:pathLst>
              <a:path w="869950" h="869950">
                <a:moveTo>
                  <a:pt x="869556" y="0"/>
                </a:moveTo>
                <a:lnTo>
                  <a:pt x="0" y="0"/>
                </a:lnTo>
                <a:lnTo>
                  <a:pt x="0" y="241"/>
                </a:lnTo>
                <a:lnTo>
                  <a:pt x="869556" y="869772"/>
                </a:lnTo>
                <a:lnTo>
                  <a:pt x="869556" y="0"/>
                </a:lnTo>
                <a:close/>
              </a:path>
            </a:pathLst>
          </a:custGeom>
          <a:solidFill>
            <a:srgbClr val="5A55A4"/>
          </a:solidFill>
        </p:spPr>
        <p:txBody>
          <a:bodyPr wrap="square" lIns="0" tIns="0" rIns="0" bIns="0" rtlCol="0"/>
          <a:lstStyle/>
          <a:p>
            <a:endParaRPr/>
          </a:p>
        </p:txBody>
      </p:sp>
      <p:sp>
        <p:nvSpPr>
          <p:cNvPr id="24" name="bg object 24"/>
          <p:cNvSpPr/>
          <p:nvPr/>
        </p:nvSpPr>
        <p:spPr>
          <a:xfrm>
            <a:off x="869560" y="0"/>
            <a:ext cx="869950" cy="848360"/>
          </a:xfrm>
          <a:custGeom>
            <a:avLst/>
            <a:gdLst/>
            <a:ahLst/>
            <a:cxnLst/>
            <a:rect l="l" t="t" r="r" b="b"/>
            <a:pathLst>
              <a:path w="869950" h="848360">
                <a:moveTo>
                  <a:pt x="21818" y="0"/>
                </a:moveTo>
                <a:lnTo>
                  <a:pt x="0" y="0"/>
                </a:lnTo>
                <a:lnTo>
                  <a:pt x="0" y="847966"/>
                </a:lnTo>
                <a:lnTo>
                  <a:pt x="869784" y="847953"/>
                </a:lnTo>
                <a:lnTo>
                  <a:pt x="21818" y="0"/>
                </a:lnTo>
                <a:close/>
              </a:path>
            </a:pathLst>
          </a:custGeom>
          <a:solidFill>
            <a:srgbClr val="F8961D"/>
          </a:solidFill>
        </p:spPr>
        <p:txBody>
          <a:bodyPr wrap="square" lIns="0" tIns="0" rIns="0" bIns="0" rtlCol="0"/>
          <a:lstStyle/>
          <a:p>
            <a:endParaRPr/>
          </a:p>
        </p:txBody>
      </p:sp>
      <p:sp>
        <p:nvSpPr>
          <p:cNvPr id="25" name="bg object 25"/>
          <p:cNvSpPr/>
          <p:nvPr/>
        </p:nvSpPr>
        <p:spPr>
          <a:xfrm>
            <a:off x="869551" y="847956"/>
            <a:ext cx="869950" cy="869950"/>
          </a:xfrm>
          <a:custGeom>
            <a:avLst/>
            <a:gdLst/>
            <a:ahLst/>
            <a:cxnLst/>
            <a:rect l="l" t="t" r="r" b="b"/>
            <a:pathLst>
              <a:path w="869950" h="869950">
                <a:moveTo>
                  <a:pt x="869797" y="0"/>
                </a:moveTo>
                <a:lnTo>
                  <a:pt x="0" y="12"/>
                </a:lnTo>
                <a:lnTo>
                  <a:pt x="12" y="869784"/>
                </a:lnTo>
                <a:lnTo>
                  <a:pt x="869797" y="0"/>
                </a:lnTo>
                <a:close/>
              </a:path>
            </a:pathLst>
          </a:custGeom>
          <a:solidFill>
            <a:srgbClr val="EF3E23"/>
          </a:solidFill>
        </p:spPr>
        <p:txBody>
          <a:bodyPr wrap="square" lIns="0" tIns="0" rIns="0" bIns="0" rtlCol="0"/>
          <a:lstStyle/>
          <a:p>
            <a:endParaRPr/>
          </a:p>
        </p:txBody>
      </p:sp>
      <p:sp>
        <p:nvSpPr>
          <p:cNvPr id="26" name="bg object 26"/>
          <p:cNvSpPr/>
          <p:nvPr/>
        </p:nvSpPr>
        <p:spPr>
          <a:xfrm>
            <a:off x="0" y="848175"/>
            <a:ext cx="434975" cy="869950"/>
          </a:xfrm>
          <a:custGeom>
            <a:avLst/>
            <a:gdLst/>
            <a:ahLst/>
            <a:cxnLst/>
            <a:rect l="l" t="t" r="r" b="b"/>
            <a:pathLst>
              <a:path w="434975" h="869950">
                <a:moveTo>
                  <a:pt x="0" y="0"/>
                </a:moveTo>
                <a:lnTo>
                  <a:pt x="0" y="869353"/>
                </a:lnTo>
                <a:lnTo>
                  <a:pt x="434657" y="434695"/>
                </a:lnTo>
                <a:lnTo>
                  <a:pt x="0" y="0"/>
                </a:lnTo>
                <a:close/>
              </a:path>
            </a:pathLst>
          </a:custGeom>
          <a:solidFill>
            <a:srgbClr val="4CBD97"/>
          </a:solidFill>
        </p:spPr>
        <p:txBody>
          <a:bodyPr wrap="square" lIns="0" tIns="0" rIns="0" bIns="0" rtlCol="0"/>
          <a:lstStyle/>
          <a:p>
            <a:endParaRPr/>
          </a:p>
        </p:txBody>
      </p:sp>
      <p:sp>
        <p:nvSpPr>
          <p:cNvPr id="27" name="bg object 27"/>
          <p:cNvSpPr/>
          <p:nvPr/>
        </p:nvSpPr>
        <p:spPr>
          <a:xfrm>
            <a:off x="869551" y="1282858"/>
            <a:ext cx="869950" cy="434975"/>
          </a:xfrm>
          <a:custGeom>
            <a:avLst/>
            <a:gdLst/>
            <a:ahLst/>
            <a:cxnLst/>
            <a:rect l="l" t="t" r="r" b="b"/>
            <a:pathLst>
              <a:path w="869950" h="434975">
                <a:moveTo>
                  <a:pt x="434924" y="0"/>
                </a:moveTo>
                <a:lnTo>
                  <a:pt x="0" y="434873"/>
                </a:lnTo>
                <a:lnTo>
                  <a:pt x="869797" y="434873"/>
                </a:lnTo>
                <a:lnTo>
                  <a:pt x="434924" y="0"/>
                </a:lnTo>
                <a:close/>
              </a:path>
            </a:pathLst>
          </a:custGeom>
          <a:solidFill>
            <a:srgbClr val="5A55A4"/>
          </a:solidFill>
        </p:spPr>
        <p:txBody>
          <a:bodyPr wrap="square" lIns="0" tIns="0" rIns="0" bIns="0" rtlCol="0"/>
          <a:lstStyle/>
          <a:p>
            <a:endParaRPr/>
          </a:p>
        </p:txBody>
      </p:sp>
      <p:sp>
        <p:nvSpPr>
          <p:cNvPr id="28" name="bg object 28"/>
          <p:cNvSpPr/>
          <p:nvPr/>
        </p:nvSpPr>
        <p:spPr>
          <a:xfrm>
            <a:off x="1304453" y="0"/>
            <a:ext cx="434975" cy="848360"/>
          </a:xfrm>
          <a:custGeom>
            <a:avLst/>
            <a:gdLst/>
            <a:ahLst/>
            <a:cxnLst/>
            <a:rect l="l" t="t" r="r" b="b"/>
            <a:pathLst>
              <a:path w="434975" h="848360">
                <a:moveTo>
                  <a:pt x="434873" y="0"/>
                </a:moveTo>
                <a:lnTo>
                  <a:pt x="413029" y="0"/>
                </a:lnTo>
                <a:lnTo>
                  <a:pt x="0" y="413029"/>
                </a:lnTo>
                <a:lnTo>
                  <a:pt x="434873" y="847940"/>
                </a:lnTo>
                <a:lnTo>
                  <a:pt x="434873" y="0"/>
                </a:lnTo>
                <a:close/>
              </a:path>
            </a:pathLst>
          </a:custGeom>
          <a:solidFill>
            <a:srgbClr val="EF3E23"/>
          </a:solidFill>
        </p:spPr>
        <p:txBody>
          <a:bodyPr wrap="square" lIns="0" tIns="0" rIns="0" bIns="0" rtlCol="0"/>
          <a:lstStyle/>
          <a:p>
            <a:endParaRPr/>
          </a:p>
        </p:txBody>
      </p:sp>
      <p:sp>
        <p:nvSpPr>
          <p:cNvPr id="29" name="bg object 29"/>
          <p:cNvSpPr/>
          <p:nvPr/>
        </p:nvSpPr>
        <p:spPr>
          <a:xfrm>
            <a:off x="2609137" y="0"/>
            <a:ext cx="869950" cy="848360"/>
          </a:xfrm>
          <a:custGeom>
            <a:avLst/>
            <a:gdLst/>
            <a:ahLst/>
            <a:cxnLst/>
            <a:rect l="l" t="t" r="r" b="b"/>
            <a:pathLst>
              <a:path w="869950" h="848360">
                <a:moveTo>
                  <a:pt x="21844" y="0"/>
                </a:moveTo>
                <a:lnTo>
                  <a:pt x="0" y="0"/>
                </a:lnTo>
                <a:lnTo>
                  <a:pt x="0" y="847940"/>
                </a:lnTo>
                <a:lnTo>
                  <a:pt x="869784" y="847953"/>
                </a:lnTo>
                <a:lnTo>
                  <a:pt x="21844" y="0"/>
                </a:lnTo>
                <a:close/>
              </a:path>
            </a:pathLst>
          </a:custGeom>
          <a:solidFill>
            <a:srgbClr val="EF3E23"/>
          </a:solidFill>
        </p:spPr>
        <p:txBody>
          <a:bodyPr wrap="square" lIns="0" tIns="0" rIns="0" bIns="0" rtlCol="0"/>
          <a:lstStyle/>
          <a:p>
            <a:endParaRPr/>
          </a:p>
        </p:txBody>
      </p:sp>
      <p:sp>
        <p:nvSpPr>
          <p:cNvPr id="30" name="bg object 30"/>
          <p:cNvSpPr/>
          <p:nvPr/>
        </p:nvSpPr>
        <p:spPr>
          <a:xfrm>
            <a:off x="869543" y="2587529"/>
            <a:ext cx="869950" cy="869950"/>
          </a:xfrm>
          <a:custGeom>
            <a:avLst/>
            <a:gdLst/>
            <a:ahLst/>
            <a:cxnLst/>
            <a:rect l="l" t="t" r="r" b="b"/>
            <a:pathLst>
              <a:path w="869950" h="869950">
                <a:moveTo>
                  <a:pt x="869810" y="0"/>
                </a:moveTo>
                <a:lnTo>
                  <a:pt x="0" y="0"/>
                </a:lnTo>
                <a:lnTo>
                  <a:pt x="869810" y="869784"/>
                </a:lnTo>
                <a:lnTo>
                  <a:pt x="869810" y="0"/>
                </a:lnTo>
                <a:close/>
              </a:path>
            </a:pathLst>
          </a:custGeom>
          <a:solidFill>
            <a:srgbClr val="EF3E23"/>
          </a:solidFill>
        </p:spPr>
        <p:txBody>
          <a:bodyPr wrap="square" lIns="0" tIns="0" rIns="0" bIns="0" rtlCol="0"/>
          <a:lstStyle/>
          <a:p>
            <a:endParaRPr/>
          </a:p>
        </p:txBody>
      </p:sp>
      <p:sp>
        <p:nvSpPr>
          <p:cNvPr id="31" name="bg object 31"/>
          <p:cNvSpPr/>
          <p:nvPr/>
        </p:nvSpPr>
        <p:spPr>
          <a:xfrm>
            <a:off x="0" y="3457312"/>
            <a:ext cx="869950" cy="869950"/>
          </a:xfrm>
          <a:custGeom>
            <a:avLst/>
            <a:gdLst/>
            <a:ahLst/>
            <a:cxnLst/>
            <a:rect l="l" t="t" r="r" b="b"/>
            <a:pathLst>
              <a:path w="869950" h="869950">
                <a:moveTo>
                  <a:pt x="869569" y="0"/>
                </a:moveTo>
                <a:lnTo>
                  <a:pt x="0" y="0"/>
                </a:lnTo>
                <a:lnTo>
                  <a:pt x="12" y="869556"/>
                </a:lnTo>
                <a:lnTo>
                  <a:pt x="869569" y="0"/>
                </a:lnTo>
                <a:close/>
              </a:path>
            </a:pathLst>
          </a:custGeom>
          <a:solidFill>
            <a:srgbClr val="5A55A4"/>
          </a:solidFill>
        </p:spPr>
        <p:txBody>
          <a:bodyPr wrap="square" lIns="0" tIns="0" rIns="0" bIns="0" rtlCol="0"/>
          <a:lstStyle/>
          <a:p>
            <a:endParaRPr/>
          </a:p>
        </p:txBody>
      </p:sp>
      <p:sp>
        <p:nvSpPr>
          <p:cNvPr id="32" name="bg object 32"/>
          <p:cNvSpPr/>
          <p:nvPr/>
        </p:nvSpPr>
        <p:spPr>
          <a:xfrm>
            <a:off x="3500746" y="0"/>
            <a:ext cx="826769" cy="413384"/>
          </a:xfrm>
          <a:custGeom>
            <a:avLst/>
            <a:gdLst/>
            <a:ahLst/>
            <a:cxnLst/>
            <a:rect l="l" t="t" r="r" b="b"/>
            <a:pathLst>
              <a:path w="826770" h="413384">
                <a:moveTo>
                  <a:pt x="826160" y="0"/>
                </a:moveTo>
                <a:lnTo>
                  <a:pt x="0" y="0"/>
                </a:lnTo>
                <a:lnTo>
                  <a:pt x="413054" y="413054"/>
                </a:lnTo>
                <a:lnTo>
                  <a:pt x="826160" y="0"/>
                </a:lnTo>
                <a:close/>
              </a:path>
            </a:pathLst>
          </a:custGeom>
          <a:solidFill>
            <a:srgbClr val="5A55A4"/>
          </a:solidFill>
        </p:spPr>
        <p:txBody>
          <a:bodyPr wrap="square" lIns="0" tIns="0" rIns="0" bIns="0" rtlCol="0"/>
          <a:lstStyle/>
          <a:p>
            <a:endParaRPr/>
          </a:p>
        </p:txBody>
      </p:sp>
      <p:sp>
        <p:nvSpPr>
          <p:cNvPr id="33" name="bg object 33"/>
          <p:cNvSpPr/>
          <p:nvPr/>
        </p:nvSpPr>
        <p:spPr>
          <a:xfrm>
            <a:off x="2609154" y="2587522"/>
            <a:ext cx="434975" cy="869950"/>
          </a:xfrm>
          <a:custGeom>
            <a:avLst/>
            <a:gdLst/>
            <a:ahLst/>
            <a:cxnLst/>
            <a:rect l="l" t="t" r="r" b="b"/>
            <a:pathLst>
              <a:path w="434975" h="869950">
                <a:moveTo>
                  <a:pt x="0" y="0"/>
                </a:moveTo>
                <a:lnTo>
                  <a:pt x="0" y="869797"/>
                </a:lnTo>
                <a:lnTo>
                  <a:pt x="434873" y="434924"/>
                </a:lnTo>
                <a:lnTo>
                  <a:pt x="0" y="0"/>
                </a:lnTo>
                <a:close/>
              </a:path>
            </a:pathLst>
          </a:custGeom>
          <a:solidFill>
            <a:srgbClr val="5A55A4"/>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300" b="1" i="0">
                <a:solidFill>
                  <a:srgbClr val="F8961D"/>
                </a:solidFill>
                <a:latin typeface="Gill Sans MT"/>
                <a:cs typeface="Gill Sans MT"/>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000000"/>
          </a:solidFill>
        </p:spPr>
        <p:txBody>
          <a:bodyPr wrap="square" lIns="0" tIns="0" rIns="0" bIns="0" rtlCol="0"/>
          <a:lstStyle/>
          <a:p>
            <a:endParaRPr/>
          </a:p>
        </p:txBody>
      </p:sp>
      <p:sp>
        <p:nvSpPr>
          <p:cNvPr id="17" name="bg object 17"/>
          <p:cNvSpPr/>
          <p:nvPr/>
        </p:nvSpPr>
        <p:spPr>
          <a:xfrm>
            <a:off x="8876578" y="2788846"/>
            <a:ext cx="0" cy="4540885"/>
          </a:xfrm>
          <a:custGeom>
            <a:avLst/>
            <a:gdLst/>
            <a:ahLst/>
            <a:cxnLst/>
            <a:rect l="l" t="t" r="r" b="b"/>
            <a:pathLst>
              <a:path h="4540884">
                <a:moveTo>
                  <a:pt x="0" y="4540478"/>
                </a:moveTo>
                <a:lnTo>
                  <a:pt x="0" y="0"/>
                </a:lnTo>
              </a:path>
            </a:pathLst>
          </a:custGeom>
          <a:ln w="28575">
            <a:solidFill>
              <a:srgbClr val="FFFFFF"/>
            </a:solidFill>
          </a:ln>
        </p:spPr>
        <p:txBody>
          <a:bodyPr wrap="square" lIns="0" tIns="0" rIns="0" bIns="0" rtlCol="0"/>
          <a:lstStyle/>
          <a:p>
            <a:endParaRPr/>
          </a:p>
        </p:txBody>
      </p:sp>
      <p:pic>
        <p:nvPicPr>
          <p:cNvPr id="18" name="bg object 18"/>
          <p:cNvPicPr/>
          <p:nvPr/>
        </p:nvPicPr>
        <p:blipFill>
          <a:blip r:embed="rId2" cstate="print"/>
          <a:stretch>
            <a:fillRect/>
          </a:stretch>
        </p:blipFill>
        <p:spPr>
          <a:xfrm>
            <a:off x="2350456" y="3063079"/>
            <a:ext cx="6448424" cy="3752849"/>
          </a:xfrm>
          <a:prstGeom prst="rect">
            <a:avLst/>
          </a:prstGeom>
        </p:spPr>
      </p:pic>
      <p:pic>
        <p:nvPicPr>
          <p:cNvPr id="19" name="bg object 19"/>
          <p:cNvPicPr/>
          <p:nvPr/>
        </p:nvPicPr>
        <p:blipFill>
          <a:blip r:embed="rId3" cstate="print"/>
          <a:stretch>
            <a:fillRect/>
          </a:stretch>
        </p:blipFill>
        <p:spPr>
          <a:xfrm>
            <a:off x="12742761" y="3860990"/>
            <a:ext cx="1457325" cy="1781187"/>
          </a:xfrm>
          <a:prstGeom prst="rect">
            <a:avLst/>
          </a:prstGeom>
        </p:spPr>
      </p:pic>
      <p:pic>
        <p:nvPicPr>
          <p:cNvPr id="20" name="bg object 20"/>
          <p:cNvPicPr/>
          <p:nvPr/>
        </p:nvPicPr>
        <p:blipFill>
          <a:blip r:embed="rId4" cstate="print"/>
          <a:stretch>
            <a:fillRect/>
          </a:stretch>
        </p:blipFill>
        <p:spPr>
          <a:xfrm>
            <a:off x="11616588" y="3591229"/>
            <a:ext cx="5857869" cy="5055982"/>
          </a:xfrm>
          <a:prstGeom prst="rect">
            <a:avLst/>
          </a:prstGeom>
        </p:spPr>
      </p:pic>
      <p:sp>
        <p:nvSpPr>
          <p:cNvPr id="2" name="Holder 2"/>
          <p:cNvSpPr>
            <a:spLocks noGrp="1"/>
          </p:cNvSpPr>
          <p:nvPr>
            <p:ph type="title"/>
          </p:nvPr>
        </p:nvSpPr>
        <p:spPr/>
        <p:txBody>
          <a:bodyPr lIns="0" tIns="0" rIns="0" bIns="0"/>
          <a:lstStyle>
            <a:lvl1pPr>
              <a:defRPr sz="4300" b="1" i="0">
                <a:solidFill>
                  <a:srgbClr val="F8961D"/>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2286000" y="2494956"/>
            <a:ext cx="13716000" cy="2769989"/>
          </a:xfrm>
        </p:spPr>
        <p:txBody>
          <a:bodyPr anchor="b"/>
          <a:lstStyle>
            <a:lvl1pPr algn="ctr">
              <a:defRPr sz="9000"/>
            </a:lvl1pPr>
          </a:lstStyle>
          <a:p>
            <a:r>
              <a:rPr lang="it-IT"/>
              <a:t>Fare clic per modificare lo stile del titolo</a:t>
            </a:r>
          </a:p>
        </p:txBody>
      </p:sp>
      <p:sp>
        <p:nvSpPr>
          <p:cNvPr id="3" name="Sottotitolo 2"/>
          <p:cNvSpPr>
            <a:spLocks noGrp="1"/>
          </p:cNvSpPr>
          <p:nvPr>
            <p:ph type="subTitle" idx="1"/>
          </p:nvPr>
        </p:nvSpPr>
        <p:spPr>
          <a:xfrm>
            <a:off x="2286000" y="5403057"/>
            <a:ext cx="13716000" cy="553998"/>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it-IT"/>
              <a:t>Fare clic per modificare lo stile del sottotitolo dello schema</a:t>
            </a:r>
          </a:p>
        </p:txBody>
      </p:sp>
      <p:sp>
        <p:nvSpPr>
          <p:cNvPr id="4" name="Segnaposto data 3"/>
          <p:cNvSpPr>
            <a:spLocks noGrp="1"/>
          </p:cNvSpPr>
          <p:nvPr>
            <p:ph type="dt" sz="half" idx="10"/>
          </p:nvPr>
        </p:nvSpPr>
        <p:spPr>
          <a:xfrm>
            <a:off x="914400" y="9566910"/>
            <a:ext cx="4206240" cy="276999"/>
          </a:xfrm>
        </p:spPr>
        <p:txBody>
          <a:bodyPr/>
          <a:lstStyle/>
          <a:p>
            <a:fld id="{E3E52664-FFE1-477A-ACA6-39DD534AF3FB}" type="datetime1">
              <a:rPr lang="it-IT" smtClean="0"/>
              <a:t>05/02/2025</a:t>
            </a:fld>
            <a:endParaRPr lang="it-IT"/>
          </a:p>
        </p:txBody>
      </p:sp>
      <p:sp>
        <p:nvSpPr>
          <p:cNvPr id="5" name="Segnaposto piè di pagina 4"/>
          <p:cNvSpPr>
            <a:spLocks noGrp="1"/>
          </p:cNvSpPr>
          <p:nvPr>
            <p:ph type="ftr" sz="quarter" idx="11"/>
          </p:nvPr>
        </p:nvSpPr>
        <p:spPr>
          <a:xfrm>
            <a:off x="6217920" y="9566910"/>
            <a:ext cx="5852160" cy="276999"/>
          </a:xfrm>
        </p:spPr>
        <p:txBody>
          <a:bodyPr/>
          <a:lstStyle/>
          <a:p>
            <a:endParaRPr lang="it-IT"/>
          </a:p>
        </p:txBody>
      </p:sp>
      <p:sp>
        <p:nvSpPr>
          <p:cNvPr id="6" name="Segnaposto numero diapositiva 5"/>
          <p:cNvSpPr>
            <a:spLocks noGrp="1"/>
          </p:cNvSpPr>
          <p:nvPr>
            <p:ph type="sldNum" sz="quarter" idx="12"/>
          </p:nvPr>
        </p:nvSpPr>
        <p:spPr>
          <a:xfrm>
            <a:off x="13167361" y="9566910"/>
            <a:ext cx="4206240" cy="276999"/>
          </a:xfrm>
        </p:spPr>
        <p:txBody>
          <a:bodyPr/>
          <a:lstStyle/>
          <a:p>
            <a:fld id="{ABC7C558-04D9-498A-AD07-8719B4FE3F54}" type="slidenum">
              <a:rPr lang="it-IT" smtClean="0"/>
              <a:pPr/>
              <a:t>‹#›</a:t>
            </a:fld>
            <a:endParaRPr lang="it-IT"/>
          </a:p>
        </p:txBody>
      </p:sp>
    </p:spTree>
    <p:extLst>
      <p:ext uri="{BB962C8B-B14F-4D97-AF65-F5344CB8AC3E}">
        <p14:creationId xmlns:p14="http://schemas.microsoft.com/office/powerpoint/2010/main" val="60354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914400" y="9566910"/>
            <a:ext cx="4206240" cy="276999"/>
          </a:xfrm>
        </p:spPr>
        <p:txBody>
          <a:bodyPr/>
          <a:lstStyle/>
          <a:p>
            <a:fld id="{886C8063-4080-4966-ABC5-A516C7627D35}" type="datetime1">
              <a:rPr lang="it-IT" smtClean="0"/>
              <a:t>05/02/2025</a:t>
            </a:fld>
            <a:endParaRPr lang="it-IT"/>
          </a:p>
        </p:txBody>
      </p:sp>
      <p:sp>
        <p:nvSpPr>
          <p:cNvPr id="3" name="Segnaposto piè di pagina 2"/>
          <p:cNvSpPr>
            <a:spLocks noGrp="1"/>
          </p:cNvSpPr>
          <p:nvPr>
            <p:ph type="ftr" sz="quarter" idx="11"/>
          </p:nvPr>
        </p:nvSpPr>
        <p:spPr>
          <a:xfrm>
            <a:off x="6217920" y="9566910"/>
            <a:ext cx="5852160" cy="276999"/>
          </a:xfrm>
        </p:spPr>
        <p:txBody>
          <a:bodyPr/>
          <a:lstStyle/>
          <a:p>
            <a:endParaRPr lang="it-IT"/>
          </a:p>
        </p:txBody>
      </p:sp>
      <p:sp>
        <p:nvSpPr>
          <p:cNvPr id="4" name="Segnaposto numero diapositiva 3"/>
          <p:cNvSpPr>
            <a:spLocks noGrp="1"/>
          </p:cNvSpPr>
          <p:nvPr>
            <p:ph type="sldNum" sz="quarter" idx="12"/>
          </p:nvPr>
        </p:nvSpPr>
        <p:spPr>
          <a:xfrm>
            <a:off x="13167361" y="9566910"/>
            <a:ext cx="4206240" cy="276999"/>
          </a:xfrm>
        </p:spPr>
        <p:txBody>
          <a:bodyPr/>
          <a:lstStyle/>
          <a:p>
            <a:fld id="{ABC7C558-04D9-498A-AD07-8719B4FE3F54}" type="slidenum">
              <a:rPr lang="it-IT" smtClean="0"/>
              <a:pPr/>
              <a:t>‹#›</a:t>
            </a:fld>
            <a:endParaRPr lang="it-IT"/>
          </a:p>
        </p:txBody>
      </p:sp>
    </p:spTree>
    <p:extLst>
      <p:ext uri="{BB962C8B-B14F-4D97-AF65-F5344CB8AC3E}">
        <p14:creationId xmlns:p14="http://schemas.microsoft.com/office/powerpoint/2010/main" val="94652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812794" y="739861"/>
            <a:ext cx="15329354" cy="1568455"/>
          </a:xfrm>
          <a:prstGeom prst="rect">
            <a:avLst/>
          </a:prstGeom>
        </p:spPr>
        <p:txBody>
          <a:bodyPr wrap="square" lIns="0" tIns="0" rIns="0" bIns="0">
            <a:spAutoFit/>
          </a:bodyPr>
          <a:lstStyle>
            <a:lvl1pPr>
              <a:defRPr sz="4300" b="1" i="0">
                <a:solidFill>
                  <a:srgbClr val="F8961D"/>
                </a:solidFill>
                <a:latin typeface="Gill Sans MT"/>
                <a:cs typeface="Gill Sans MT"/>
              </a:defRPr>
            </a:lvl1pPr>
          </a:lstStyle>
          <a:p>
            <a:endParaRPr/>
          </a:p>
        </p:txBody>
      </p:sp>
      <p:sp>
        <p:nvSpPr>
          <p:cNvPr id="3" name="Holder 3"/>
          <p:cNvSpPr>
            <a:spLocks noGrp="1"/>
          </p:cNvSpPr>
          <p:nvPr>
            <p:ph type="body" idx="1"/>
          </p:nvPr>
        </p:nvSpPr>
        <p:spPr>
          <a:xfrm>
            <a:off x="5725628" y="3326499"/>
            <a:ext cx="11812269" cy="4878070"/>
          </a:xfrm>
          <a:prstGeom prst="rect">
            <a:avLst/>
          </a:prstGeom>
        </p:spPr>
        <p:txBody>
          <a:bodyPr wrap="square" lIns="0" tIns="0" rIns="0" bIns="0">
            <a:spAutoFit/>
          </a:bodyPr>
          <a:lstStyle>
            <a:lvl1pPr>
              <a:defRPr sz="2600" b="0" i="0">
                <a:solidFill>
                  <a:srgbClr val="4CBD97"/>
                </a:solidFill>
                <a:latin typeface="Gill Sans MT"/>
                <a:cs typeface="Gill Sans MT"/>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2/5/2025</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8" name="TextBox 7">
            <a:extLst>
              <a:ext uri="{FF2B5EF4-FFF2-40B4-BE49-F238E27FC236}">
                <a16:creationId xmlns:a16="http://schemas.microsoft.com/office/drawing/2014/main" id="{83AD21FE-B2B0-87A2-D29F-0F3C6BBA3500}"/>
              </a:ext>
            </a:extLst>
          </p:cNvPr>
          <p:cNvSpPr txBox="1"/>
          <p:nvPr userDrawn="1">
            <p:extLst>
              <p:ext uri="{1162E1C5-73C7-4A58-AE30-91384D911F3F}">
                <p184:classification xmlns:p184="http://schemas.microsoft.com/office/powerpoint/2018/4/main" val="ftr"/>
              </p:ext>
            </p:extLst>
          </p:nvPr>
        </p:nvSpPr>
        <p:spPr>
          <a:xfrm>
            <a:off x="8362125" y="10071100"/>
            <a:ext cx="1620837"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cs typeface="Calibri" panose="020F0502020204030204" pitchFamily="34" charset="0"/>
              </a:rPr>
              <a:t>WIPO FOR OFFICIAL USE ONLY </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4.jpeg"/><Relationship Id="rId7" Type="http://schemas.openxmlformats.org/officeDocument/2006/relationships/diagramLayout" Target="../diagrams/layout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image" Target="../media/image6.jpeg"/><Relationship Id="rId10" Type="http://schemas.microsoft.com/office/2007/relationships/diagramDrawing" Target="../diagrams/drawing2.xml"/><Relationship Id="rId4" Type="http://schemas.openxmlformats.org/officeDocument/2006/relationships/image" Target="../media/image5.jpeg"/><Relationship Id="rId9" Type="http://schemas.openxmlformats.org/officeDocument/2006/relationships/diagramColors" Target="../diagrams/colors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8" Type="http://schemas.openxmlformats.org/officeDocument/2006/relationships/hyperlink" Target="mailto:SEGRETERIA.DSDI@AGCOM.IT" TargetMode="External"/><Relationship Id="rId3" Type="http://schemas.openxmlformats.org/officeDocument/2006/relationships/image" Target="../media/image5.jpeg"/><Relationship Id="rId7" Type="http://schemas.openxmlformats.org/officeDocument/2006/relationships/hyperlink" Target="https://www.agcom.it/competenze/antipirateria-e-piracy-shield/piattaforma-piracy-shield"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www.agcom.it/" TargetMode="External"/><Relationship Id="rId5" Type="http://schemas.openxmlformats.org/officeDocument/2006/relationships/image" Target="../media/image6.jpe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hyperlink" Target="http://www.meki.gov.al/"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5" name="Segnaposto contenuto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8758238"/>
            <a:ext cx="4572000" cy="1528763"/>
          </a:xfrm>
        </p:spPr>
      </p:pic>
      <p:sp>
        <p:nvSpPr>
          <p:cNvPr id="10" name="Rettangolo 9"/>
          <p:cNvSpPr/>
          <p:nvPr/>
        </p:nvSpPr>
        <p:spPr>
          <a:xfrm>
            <a:off x="1357460" y="4054629"/>
            <a:ext cx="15016899" cy="2816156"/>
          </a:xfrm>
          <a:prstGeom prst="rect">
            <a:avLst/>
          </a:prstGeom>
        </p:spPr>
        <p:txBody>
          <a:bodyPr wrap="square" lIns="137160" tIns="68580" rIns="137160" bIns="68580" anchor="t">
            <a:spAutoFit/>
          </a:bodyPr>
          <a:lstStyle/>
          <a:p>
            <a:pPr algn="ctr" defTabSz="1371600" rtl="0">
              <a:spcBef>
                <a:spcPct val="0"/>
              </a:spcBef>
              <a:defRPr/>
            </a:pPr>
            <a:r>
              <a:rPr lang="en-US" altLang="it-IT" sz="3000" b="1" kern="1200" dirty="0">
                <a:solidFill>
                  <a:srgbClr val="44546A"/>
                </a:solidFill>
                <a:latin typeface="Myriad Pro"/>
              </a:rPr>
              <a:t>The role of AGCOM in the protection of copyright online</a:t>
            </a:r>
          </a:p>
          <a:p>
            <a:pPr algn="ctr" defTabSz="1371600" rtl="0">
              <a:spcBef>
                <a:spcPct val="0"/>
              </a:spcBef>
              <a:defRPr/>
            </a:pPr>
            <a:endParaRPr lang="en-US" altLang="it-IT" sz="3600" b="1" kern="1200" dirty="0">
              <a:solidFill>
                <a:srgbClr val="44546A"/>
              </a:solidFill>
              <a:latin typeface="Myriad Pro"/>
            </a:endParaRPr>
          </a:p>
          <a:p>
            <a:pPr algn="ctr" defTabSz="1371600" rtl="0">
              <a:spcBef>
                <a:spcPct val="0"/>
              </a:spcBef>
              <a:defRPr/>
            </a:pPr>
            <a:r>
              <a:rPr lang="en-US" altLang="it-IT" sz="3600" b="1" kern="1200" dirty="0">
                <a:solidFill>
                  <a:srgbClr val="44546A"/>
                </a:solidFill>
                <a:latin typeface="Myriad Pro"/>
              </a:rPr>
              <a:t>LIVE EVENT PIRACY</a:t>
            </a:r>
          </a:p>
          <a:p>
            <a:pPr algn="ctr" defTabSz="1371600" rtl="0">
              <a:spcBef>
                <a:spcPct val="0"/>
              </a:spcBef>
              <a:defRPr/>
            </a:pPr>
            <a:endParaRPr lang="en-US" altLang="it-IT" sz="3600" b="1" dirty="0">
              <a:solidFill>
                <a:srgbClr val="44546A"/>
              </a:solidFill>
              <a:latin typeface="Myriad Pro"/>
            </a:endParaRPr>
          </a:p>
          <a:p>
            <a:pPr algn="ctr" defTabSz="1371600" rtl="0">
              <a:spcBef>
                <a:spcPct val="0"/>
              </a:spcBef>
              <a:defRPr/>
            </a:pPr>
            <a:r>
              <a:rPr lang="en-US" altLang="it-IT" sz="3600" b="1" kern="1200" dirty="0">
                <a:solidFill>
                  <a:srgbClr val="44546A"/>
                </a:solidFill>
                <a:latin typeface="Myriad Pro"/>
              </a:rPr>
              <a:t>WIPO</a:t>
            </a:r>
            <a:r>
              <a:rPr lang="en-US" altLang="it-IT" sz="3600" b="1" dirty="0">
                <a:solidFill>
                  <a:srgbClr val="44546A"/>
                </a:solidFill>
                <a:latin typeface="Myriad Pro"/>
              </a:rPr>
              <a:t> – </a:t>
            </a:r>
            <a:r>
              <a:rPr lang="fr-FR" altLang="it-IT" sz="3000" b="1" kern="1200" dirty="0">
                <a:solidFill>
                  <a:srgbClr val="44546A"/>
                </a:solidFill>
                <a:latin typeface="Myriad Pro"/>
              </a:rPr>
              <a:t>February 2025</a:t>
            </a:r>
            <a:endParaRPr lang="fr-FR" altLang="it-IT" sz="3000" kern="1200" dirty="0">
              <a:solidFill>
                <a:srgbClr val="44546A"/>
              </a:solidFill>
              <a:latin typeface="Myriad Pro"/>
            </a:endParaRPr>
          </a:p>
        </p:txBody>
      </p:sp>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Tree>
    <p:extLst>
      <p:ext uri="{BB962C8B-B14F-4D97-AF65-F5344CB8AC3E}">
        <p14:creationId xmlns:p14="http://schemas.microsoft.com/office/powerpoint/2010/main" val="3302706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5" name="Segnaposto contenuto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8758238"/>
            <a:ext cx="4572000" cy="1528763"/>
          </a:xfr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3562351" y="1112045"/>
            <a:ext cx="9996488" cy="738664"/>
          </a:xfrm>
          <a:prstGeom prst="rect">
            <a:avLst/>
          </a:prstGeom>
          <a:noFill/>
          <a:ln>
            <a:noFill/>
          </a:ln>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defRPr/>
            </a:pPr>
            <a:r>
              <a:rPr lang="en-US" sz="4200" b="1" dirty="0">
                <a:solidFill>
                  <a:schemeClr val="accent2">
                    <a:lumMod val="50000"/>
                  </a:schemeClr>
                </a:solidFill>
                <a:latin typeface="Myriad Pro" charset="0"/>
              </a:rPr>
              <a:t>The 2018 amendments</a:t>
            </a:r>
            <a:endParaRPr lang="fr-FR" altLang="it-IT" sz="4200" dirty="0">
              <a:solidFill>
                <a:schemeClr val="accent2">
                  <a:lumMod val="50000"/>
                </a:schemeClr>
              </a:solidFill>
              <a:latin typeface="Myriad Pro" charset="0"/>
            </a:endParaRPr>
          </a:p>
        </p:txBody>
      </p:sp>
      <p:sp>
        <p:nvSpPr>
          <p:cNvPr id="2" name="Rettangolo 1">
            <a:extLst>
              <a:ext uri="{FF2B5EF4-FFF2-40B4-BE49-F238E27FC236}">
                <a16:creationId xmlns:a16="http://schemas.microsoft.com/office/drawing/2014/main" id="{8FF1CAF9-1537-44B1-BFC4-D609678702E2}"/>
              </a:ext>
            </a:extLst>
          </p:cNvPr>
          <p:cNvSpPr/>
          <p:nvPr/>
        </p:nvSpPr>
        <p:spPr>
          <a:xfrm>
            <a:off x="705066" y="2030975"/>
            <a:ext cx="15711054" cy="923330"/>
          </a:xfrm>
          <a:prstGeom prst="rect">
            <a:avLst/>
          </a:prstGeom>
        </p:spPr>
        <p:txBody>
          <a:bodyPr wrap="square">
            <a:spAutoFit/>
          </a:bodyPr>
          <a:lstStyle/>
          <a:p>
            <a:pPr algn="just"/>
            <a:r>
              <a:rPr lang="en-GB" dirty="0">
                <a:ea typeface="Times New Roman" panose="02020603050405020304" pitchFamily="18" charset="0"/>
              </a:rPr>
              <a:t>In December, the so-called “European Law” (an annual law adopted by the Italian Parliament to ensure a full implementation of the European law) has amended the national framework for copyright protection online, enhancing AGCOM’s powers on such matter, already implemented with the Regulation adopted in 2013. Specifically, the Law intervenes on two main aspects: </a:t>
            </a:r>
          </a:p>
        </p:txBody>
      </p:sp>
      <p:graphicFrame>
        <p:nvGraphicFramePr>
          <p:cNvPr id="10" name="Diagramma 9">
            <a:extLst>
              <a:ext uri="{FF2B5EF4-FFF2-40B4-BE49-F238E27FC236}">
                <a16:creationId xmlns:a16="http://schemas.microsoft.com/office/drawing/2014/main" id="{5421C194-1DD4-475F-8A08-9B923F918267}"/>
              </a:ext>
            </a:extLst>
          </p:cNvPr>
          <p:cNvGraphicFramePr/>
          <p:nvPr/>
        </p:nvGraphicFramePr>
        <p:xfrm>
          <a:off x="2720903" y="3882363"/>
          <a:ext cx="13890698" cy="591280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4126193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5868832" y="1682140"/>
            <a:ext cx="6189515" cy="461665"/>
          </a:xfrm>
          <a:prstGeom prst="rect">
            <a:avLst/>
          </a:prstGeom>
          <a:ln w="28575">
            <a:prstDash val="sysDot"/>
          </a:ln>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400" b="1" dirty="0"/>
              <a:t>within 3 days </a:t>
            </a:r>
            <a:r>
              <a:rPr lang="en-US" sz="2400" dirty="0"/>
              <a:t>following receipt of the complaint</a:t>
            </a:r>
            <a:endParaRPr lang="it-IT" sz="2400" dirty="0"/>
          </a:p>
        </p:txBody>
      </p:sp>
      <p:sp>
        <p:nvSpPr>
          <p:cNvPr id="7" name="CasellaDiTesto 6"/>
          <p:cNvSpPr txBox="1"/>
          <p:nvPr/>
        </p:nvSpPr>
        <p:spPr>
          <a:xfrm>
            <a:off x="1449855" y="5527880"/>
            <a:ext cx="2981907" cy="424732"/>
          </a:xfrm>
          <a:prstGeom prst="rect">
            <a:avLst/>
          </a:prstGeom>
          <a:ln w="6350">
            <a:prstDash val="dash"/>
          </a:ln>
        </p:spPr>
        <p:style>
          <a:lnRef idx="2">
            <a:schemeClr val="accent2"/>
          </a:lnRef>
          <a:fillRef idx="1">
            <a:schemeClr val="lt1"/>
          </a:fillRef>
          <a:effectRef idx="0">
            <a:schemeClr val="accent2"/>
          </a:effectRef>
          <a:fontRef idx="minor">
            <a:schemeClr val="dk1"/>
          </a:fontRef>
        </p:style>
        <p:txBody>
          <a:bodyPr wrap="none" rtlCol="0">
            <a:spAutoFit/>
          </a:bodyPr>
          <a:lstStyle/>
          <a:p>
            <a:pPr algn="ctr" defTabSz="1333500">
              <a:lnSpc>
                <a:spcPct val="90000"/>
              </a:lnSpc>
              <a:spcBef>
                <a:spcPct val="0"/>
              </a:spcBef>
              <a:spcAft>
                <a:spcPct val="35000"/>
              </a:spcAft>
            </a:pPr>
            <a:r>
              <a:rPr lang="en-GB" sz="2400" dirty="0">
                <a:solidFill>
                  <a:prstClr val="black"/>
                </a:solidFill>
              </a:rPr>
              <a:t>Voluntary adjustment </a:t>
            </a:r>
          </a:p>
        </p:txBody>
      </p:sp>
      <p:sp>
        <p:nvSpPr>
          <p:cNvPr id="8" name="CasellaDiTesto 7"/>
          <p:cNvSpPr txBox="1"/>
          <p:nvPr/>
        </p:nvSpPr>
        <p:spPr>
          <a:xfrm>
            <a:off x="141270" y="6793598"/>
            <a:ext cx="5823927" cy="784830"/>
          </a:xfrm>
          <a:prstGeom prst="rect">
            <a:avLst/>
          </a:prstGeom>
          <a:ln w="6350">
            <a:prstDash val="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b="1" dirty="0" err="1"/>
              <a:t>Dismissal</a:t>
            </a:r>
            <a:r>
              <a:rPr lang="it-IT" sz="2400" b="1" dirty="0"/>
              <a:t> of the </a:t>
            </a:r>
            <a:r>
              <a:rPr lang="it-IT" sz="2400" b="1" dirty="0" err="1"/>
              <a:t>proceeding</a:t>
            </a:r>
            <a:endParaRPr lang="it-IT" sz="2400" b="1" dirty="0"/>
          </a:p>
          <a:p>
            <a:pPr algn="ctr"/>
            <a:r>
              <a:rPr lang="it-IT" sz="2100" dirty="0"/>
              <a:t>and </a:t>
            </a:r>
            <a:r>
              <a:rPr lang="it-IT" sz="2100" dirty="0" err="1"/>
              <a:t>revocation</a:t>
            </a:r>
            <a:r>
              <a:rPr lang="it-IT" sz="2100" dirty="0"/>
              <a:t> of the </a:t>
            </a:r>
            <a:r>
              <a:rPr lang="it-IT" sz="2100" dirty="0" err="1"/>
              <a:t>precautionary</a:t>
            </a:r>
            <a:r>
              <a:rPr lang="it-IT" sz="2100" dirty="0"/>
              <a:t> </a:t>
            </a:r>
            <a:r>
              <a:rPr lang="it-IT" sz="2100" dirty="0" err="1"/>
              <a:t>measures</a:t>
            </a:r>
            <a:endParaRPr lang="it-IT" sz="2100" dirty="0"/>
          </a:p>
        </p:txBody>
      </p:sp>
      <p:sp>
        <p:nvSpPr>
          <p:cNvPr id="10" name="CasellaDiTesto 9"/>
          <p:cNvSpPr txBox="1"/>
          <p:nvPr/>
        </p:nvSpPr>
        <p:spPr>
          <a:xfrm>
            <a:off x="11759450" y="4750058"/>
            <a:ext cx="6229614" cy="738664"/>
          </a:xfrm>
          <a:prstGeom prst="rect">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it-IT" sz="2100" dirty="0">
                <a:solidFill>
                  <a:schemeClr val="tx1"/>
                </a:solidFill>
              </a:rPr>
              <a:t>Claim </a:t>
            </a:r>
            <a:r>
              <a:rPr lang="it-IT" sz="2100" dirty="0" err="1">
                <a:solidFill>
                  <a:schemeClr val="tx1"/>
                </a:solidFill>
              </a:rPr>
              <a:t>about</a:t>
            </a:r>
            <a:r>
              <a:rPr lang="it-IT" sz="2100" dirty="0">
                <a:solidFill>
                  <a:schemeClr val="tx1"/>
                </a:solidFill>
              </a:rPr>
              <a:t> </a:t>
            </a:r>
            <a:r>
              <a:rPr lang="it-IT" sz="2100" dirty="0" err="1">
                <a:solidFill>
                  <a:schemeClr val="tx1"/>
                </a:solidFill>
              </a:rPr>
              <a:t>precautionary</a:t>
            </a:r>
            <a:r>
              <a:rPr lang="it-IT" sz="2100" dirty="0">
                <a:solidFill>
                  <a:schemeClr val="tx1"/>
                </a:solidFill>
              </a:rPr>
              <a:t> </a:t>
            </a:r>
            <a:r>
              <a:rPr lang="it-IT" sz="2100" dirty="0" err="1">
                <a:solidFill>
                  <a:schemeClr val="tx1"/>
                </a:solidFill>
              </a:rPr>
              <a:t>measures</a:t>
            </a:r>
            <a:endParaRPr lang="it-IT" sz="2100" dirty="0">
              <a:solidFill>
                <a:schemeClr val="tx1"/>
              </a:solidFill>
            </a:endParaRPr>
          </a:p>
          <a:p>
            <a:pPr algn="ctr"/>
            <a:r>
              <a:rPr lang="en-US" sz="2100" b="1" dirty="0">
                <a:solidFill>
                  <a:schemeClr val="tx1"/>
                </a:solidFill>
              </a:rPr>
              <a:t>within 5 days </a:t>
            </a:r>
            <a:r>
              <a:rPr lang="en-US" sz="2100" dirty="0">
                <a:solidFill>
                  <a:schemeClr val="tx1"/>
                </a:solidFill>
              </a:rPr>
              <a:t>following receipt of the </a:t>
            </a:r>
            <a:r>
              <a:rPr lang="it-IT" sz="2100" dirty="0" err="1">
                <a:solidFill>
                  <a:schemeClr val="tx1"/>
                </a:solidFill>
              </a:rPr>
              <a:t>notification</a:t>
            </a:r>
            <a:endParaRPr lang="it-IT" sz="2100" dirty="0">
              <a:solidFill>
                <a:schemeClr val="tx1"/>
              </a:solidFill>
            </a:endParaRPr>
          </a:p>
        </p:txBody>
      </p:sp>
      <p:sp>
        <p:nvSpPr>
          <p:cNvPr id="12" name="CasellaDiTesto 11"/>
          <p:cNvSpPr txBox="1"/>
          <p:nvPr/>
        </p:nvSpPr>
        <p:spPr>
          <a:xfrm>
            <a:off x="7503406" y="8560868"/>
            <a:ext cx="2967479" cy="738664"/>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it-IT" sz="2100" dirty="0" err="1"/>
              <a:t>Notifications</a:t>
            </a:r>
            <a:r>
              <a:rPr lang="it-IT" sz="2100" dirty="0"/>
              <a:t> to </a:t>
            </a:r>
            <a:r>
              <a:rPr lang="it-IT" sz="2100" dirty="0" err="1"/>
              <a:t>ISPs</a:t>
            </a:r>
            <a:endParaRPr lang="it-IT" sz="2100" dirty="0"/>
          </a:p>
          <a:p>
            <a:pPr algn="ctr"/>
            <a:r>
              <a:rPr lang="it-IT" sz="2100" dirty="0" err="1"/>
              <a:t>uploader</a:t>
            </a:r>
            <a:r>
              <a:rPr lang="it-IT" sz="2100" dirty="0"/>
              <a:t> and site </a:t>
            </a:r>
            <a:r>
              <a:rPr lang="it-IT" sz="2100" dirty="0" err="1"/>
              <a:t>owners</a:t>
            </a:r>
            <a:endParaRPr lang="it-IT" sz="2100" dirty="0"/>
          </a:p>
        </p:txBody>
      </p:sp>
      <p:sp>
        <p:nvSpPr>
          <p:cNvPr id="13" name="CasellaDiTesto 12"/>
          <p:cNvSpPr txBox="1"/>
          <p:nvPr/>
        </p:nvSpPr>
        <p:spPr>
          <a:xfrm>
            <a:off x="6356838" y="3660992"/>
            <a:ext cx="5235819" cy="1200329"/>
          </a:xfrm>
          <a:prstGeom prst="rect">
            <a:avLst/>
          </a:prstGeom>
          <a:ln w="12700">
            <a:solidFill>
              <a:srgbClr val="00B050"/>
            </a:solidFill>
            <a:prstDash val="lg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dirty="0" err="1"/>
              <a:t>Notifications</a:t>
            </a:r>
            <a:r>
              <a:rPr lang="it-IT" sz="2400" dirty="0"/>
              <a:t> to </a:t>
            </a:r>
            <a:r>
              <a:rPr lang="it-IT" sz="2400" dirty="0" err="1"/>
              <a:t>ISPs</a:t>
            </a:r>
            <a:r>
              <a:rPr lang="it-IT" sz="2400" dirty="0"/>
              <a:t>, </a:t>
            </a:r>
          </a:p>
          <a:p>
            <a:pPr algn="ctr"/>
            <a:r>
              <a:rPr lang="it-IT" sz="2400" dirty="0" err="1"/>
              <a:t>uploader</a:t>
            </a:r>
            <a:r>
              <a:rPr lang="it-IT" sz="2400" dirty="0"/>
              <a:t> and site </a:t>
            </a:r>
            <a:r>
              <a:rPr lang="it-IT" sz="2400" dirty="0" err="1"/>
              <a:t>owners</a:t>
            </a:r>
            <a:endParaRPr lang="it-IT" sz="2400" dirty="0"/>
          </a:p>
          <a:p>
            <a:pPr algn="ctr"/>
            <a:r>
              <a:rPr lang="en-US" sz="2400" dirty="0"/>
              <a:t> </a:t>
            </a:r>
            <a:r>
              <a:rPr lang="en-US" sz="2400" b="1" dirty="0"/>
              <a:t>within 2 days </a:t>
            </a:r>
            <a:r>
              <a:rPr lang="en-US" sz="2400" dirty="0"/>
              <a:t>of notification</a:t>
            </a:r>
            <a:endParaRPr lang="it-IT" sz="2400" dirty="0"/>
          </a:p>
        </p:txBody>
      </p:sp>
      <p:cxnSp>
        <p:nvCxnSpPr>
          <p:cNvPr id="25" name="Connettore 2 24"/>
          <p:cNvCxnSpPr/>
          <p:nvPr/>
        </p:nvCxnSpPr>
        <p:spPr>
          <a:xfrm>
            <a:off x="2916914" y="6083765"/>
            <a:ext cx="0" cy="5724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ttore 4 37"/>
          <p:cNvCxnSpPr>
            <a:stCxn id="13" idx="2"/>
          </p:cNvCxnSpPr>
          <p:nvPr/>
        </p:nvCxnSpPr>
        <p:spPr>
          <a:xfrm rot="5400000">
            <a:off x="6328788" y="3165893"/>
            <a:ext cx="950532" cy="4341388"/>
          </a:xfrm>
          <a:prstGeom prst="bentConnector2">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ttore 4 56"/>
          <p:cNvCxnSpPr/>
          <p:nvPr/>
        </p:nvCxnSpPr>
        <p:spPr>
          <a:xfrm rot="16200000" flipH="1">
            <a:off x="4477421" y="6225983"/>
            <a:ext cx="1363280" cy="448429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CasellaDiTesto 67"/>
          <p:cNvSpPr txBox="1"/>
          <p:nvPr/>
        </p:nvSpPr>
        <p:spPr>
          <a:xfrm>
            <a:off x="11413181" y="8436538"/>
            <a:ext cx="4145686" cy="830997"/>
          </a:xfrm>
          <a:prstGeom prst="rect">
            <a:avLst/>
          </a:prstGeom>
          <a:no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ctr"/>
            <a:r>
              <a:rPr lang="it-IT" sz="2400" b="1" dirty="0" err="1">
                <a:solidFill>
                  <a:schemeClr val="tx1"/>
                </a:solidFill>
              </a:rPr>
              <a:t>Deliberation</a:t>
            </a:r>
            <a:endParaRPr lang="it-IT" sz="2400" b="1" dirty="0">
              <a:solidFill>
                <a:schemeClr val="tx1"/>
              </a:solidFill>
            </a:endParaRPr>
          </a:p>
          <a:p>
            <a:pPr algn="ctr"/>
            <a:r>
              <a:rPr lang="it-IT" sz="2400" dirty="0">
                <a:solidFill>
                  <a:schemeClr val="tx1"/>
                </a:solidFill>
              </a:rPr>
              <a:t>(CSP </a:t>
            </a:r>
            <a:r>
              <a:rPr lang="en-US" sz="2400" b="1" dirty="0">
                <a:solidFill>
                  <a:schemeClr val="tx1"/>
                </a:solidFill>
              </a:rPr>
              <a:t>within 7 days </a:t>
            </a:r>
            <a:r>
              <a:rPr lang="en-US" sz="2400" dirty="0">
                <a:solidFill>
                  <a:schemeClr val="tx1"/>
                </a:solidFill>
              </a:rPr>
              <a:t>of the claim</a:t>
            </a:r>
            <a:r>
              <a:rPr lang="it-IT" sz="2400" dirty="0">
                <a:solidFill>
                  <a:schemeClr val="tx1"/>
                </a:solidFill>
              </a:rPr>
              <a:t>)</a:t>
            </a:r>
          </a:p>
        </p:txBody>
      </p:sp>
      <p:cxnSp>
        <p:nvCxnSpPr>
          <p:cNvPr id="100" name="Connettore 4 99"/>
          <p:cNvCxnSpPr>
            <a:stCxn id="13" idx="2"/>
          </p:cNvCxnSpPr>
          <p:nvPr/>
        </p:nvCxnSpPr>
        <p:spPr>
          <a:xfrm rot="16200000" flipH="1">
            <a:off x="10030511" y="3805558"/>
            <a:ext cx="506382" cy="2617908"/>
          </a:xfrm>
          <a:prstGeom prst="bentConnector2">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1" name="CasellaDiTesto 40"/>
          <p:cNvSpPr txBox="1"/>
          <p:nvPr/>
        </p:nvSpPr>
        <p:spPr>
          <a:xfrm>
            <a:off x="11802714" y="6321050"/>
            <a:ext cx="3366627" cy="4247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defTabSz="1333500">
              <a:lnSpc>
                <a:spcPct val="90000"/>
              </a:lnSpc>
              <a:spcBef>
                <a:spcPct val="0"/>
              </a:spcBef>
              <a:spcAft>
                <a:spcPct val="35000"/>
              </a:spcAft>
            </a:pPr>
            <a:r>
              <a:rPr lang="en-GB" sz="2400" dirty="0">
                <a:solidFill>
                  <a:prstClr val="black"/>
                </a:solidFill>
              </a:rPr>
              <a:t>Launch of the proceeding</a:t>
            </a:r>
          </a:p>
        </p:txBody>
      </p:sp>
      <p:cxnSp>
        <p:nvCxnSpPr>
          <p:cNvPr id="48" name="Connettore 4 47"/>
          <p:cNvCxnSpPr>
            <a:stCxn id="10" idx="2"/>
            <a:endCxn id="41" idx="0"/>
          </p:cNvCxnSpPr>
          <p:nvPr/>
        </p:nvCxnSpPr>
        <p:spPr>
          <a:xfrm rot="5400000">
            <a:off x="13763979" y="5210772"/>
            <a:ext cx="832328" cy="1388229"/>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CasellaDiTesto 73"/>
          <p:cNvSpPr txBox="1"/>
          <p:nvPr/>
        </p:nvSpPr>
        <p:spPr>
          <a:xfrm>
            <a:off x="15146096" y="7551908"/>
            <a:ext cx="3040793"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dirty="0" err="1"/>
              <a:t>Notifications</a:t>
            </a:r>
            <a:r>
              <a:rPr lang="it-IT" dirty="0"/>
              <a:t> to </a:t>
            </a:r>
            <a:r>
              <a:rPr lang="it-IT" dirty="0" err="1"/>
              <a:t>ISPs</a:t>
            </a:r>
            <a:endParaRPr lang="it-IT" dirty="0"/>
          </a:p>
          <a:p>
            <a:pPr algn="ctr"/>
            <a:r>
              <a:rPr lang="en-US" dirty="0"/>
              <a:t> </a:t>
            </a:r>
            <a:r>
              <a:rPr lang="it-IT" dirty="0"/>
              <a:t> </a:t>
            </a:r>
            <a:r>
              <a:rPr lang="it-IT" dirty="0" err="1"/>
              <a:t>uploader</a:t>
            </a:r>
            <a:r>
              <a:rPr lang="it-IT" dirty="0"/>
              <a:t> </a:t>
            </a:r>
            <a:r>
              <a:rPr lang="en-US" dirty="0"/>
              <a:t>and </a:t>
            </a:r>
            <a:r>
              <a:rPr lang="it-IT" dirty="0"/>
              <a:t>to site </a:t>
            </a:r>
            <a:r>
              <a:rPr lang="it-IT" dirty="0" err="1"/>
              <a:t>owners</a:t>
            </a:r>
            <a:endParaRPr lang="it-IT" dirty="0"/>
          </a:p>
        </p:txBody>
      </p:sp>
      <p:cxnSp>
        <p:nvCxnSpPr>
          <p:cNvPr id="67" name="Connettore 4 66"/>
          <p:cNvCxnSpPr>
            <a:cxnSpLocks/>
            <a:stCxn id="41" idx="2"/>
          </p:cNvCxnSpPr>
          <p:nvPr/>
        </p:nvCxnSpPr>
        <p:spPr>
          <a:xfrm rot="16200000" flipH="1">
            <a:off x="13624692" y="6607118"/>
            <a:ext cx="1231924" cy="150925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Connettore 2 86"/>
          <p:cNvCxnSpPr/>
          <p:nvPr/>
        </p:nvCxnSpPr>
        <p:spPr>
          <a:xfrm>
            <a:off x="8974745" y="2496708"/>
            <a:ext cx="12399" cy="949224"/>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1" name="CasellaDiTesto 20"/>
          <p:cNvSpPr txBox="1"/>
          <p:nvPr/>
        </p:nvSpPr>
        <p:spPr>
          <a:xfrm>
            <a:off x="6198578" y="6989993"/>
            <a:ext cx="5394080" cy="1107996"/>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it-IT" sz="2400" b="1" dirty="0">
                <a:solidFill>
                  <a:schemeClr val="tx1"/>
                </a:solidFill>
              </a:rPr>
              <a:t>Note</a:t>
            </a:r>
            <a:r>
              <a:rPr lang="it-IT" sz="2400" dirty="0">
                <a:solidFill>
                  <a:schemeClr val="tx1"/>
                </a:solidFill>
              </a:rPr>
              <a:t> </a:t>
            </a:r>
          </a:p>
          <a:p>
            <a:pPr algn="ctr"/>
            <a:r>
              <a:rPr lang="it-IT" sz="2100" dirty="0">
                <a:solidFill>
                  <a:schemeClr val="tx1"/>
                </a:solidFill>
              </a:rPr>
              <a:t>to </a:t>
            </a:r>
            <a:r>
              <a:rPr lang="en-US" sz="2100" i="1" dirty="0">
                <a:solidFill>
                  <a:schemeClr val="tx1"/>
                </a:solidFill>
              </a:rPr>
              <a:t>Commission for services and products</a:t>
            </a:r>
            <a:r>
              <a:rPr lang="en-US" sz="2100" dirty="0">
                <a:solidFill>
                  <a:schemeClr val="tx1"/>
                </a:solidFill>
              </a:rPr>
              <a:t> - CSP </a:t>
            </a:r>
            <a:r>
              <a:rPr lang="it-IT" sz="2100" dirty="0">
                <a:solidFill>
                  <a:schemeClr val="tx1"/>
                </a:solidFill>
              </a:rPr>
              <a:t> </a:t>
            </a:r>
          </a:p>
          <a:p>
            <a:pPr algn="ctr"/>
            <a:r>
              <a:rPr lang="en-US" sz="2100" dirty="0">
                <a:solidFill>
                  <a:schemeClr val="tx1"/>
                </a:solidFill>
              </a:rPr>
              <a:t>at the first due meeting</a:t>
            </a:r>
            <a:endParaRPr lang="it-IT" sz="2100" dirty="0">
              <a:solidFill>
                <a:schemeClr val="tx1"/>
              </a:solidFill>
            </a:endParaRPr>
          </a:p>
        </p:txBody>
      </p:sp>
      <p:pic>
        <p:nvPicPr>
          <p:cNvPr id="26" name="Immagine 25">
            <a:extLst>
              <a:ext uri="{FF2B5EF4-FFF2-40B4-BE49-F238E27FC236}">
                <a16:creationId xmlns:a16="http://schemas.microsoft.com/office/drawing/2014/main" id="{C6A03647-B6FC-48A5-A4DC-4FB954C52D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28" name="Immagin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49" name="Rectángulo 1"/>
          <p:cNvSpPr>
            <a:spLocks noChangeArrowheads="1"/>
          </p:cNvSpPr>
          <p:nvPr/>
        </p:nvSpPr>
        <p:spPr bwMode="auto">
          <a:xfrm>
            <a:off x="1067032" y="321170"/>
            <a:ext cx="9996488" cy="1384995"/>
          </a:xfrm>
          <a:prstGeom prst="rect">
            <a:avLst/>
          </a:prstGeom>
          <a:noFill/>
          <a:ln>
            <a:noFill/>
          </a:ln>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r>
              <a:rPr lang="it-IT" sz="4200" dirty="0" err="1">
                <a:solidFill>
                  <a:schemeClr val="accent2">
                    <a:lumMod val="50000"/>
                  </a:schemeClr>
                </a:solidFill>
                <a:latin typeface="Myriad Pro" charset="0"/>
              </a:rPr>
              <a:t>Request</a:t>
            </a:r>
            <a:r>
              <a:rPr lang="it-IT" sz="4200" dirty="0">
                <a:solidFill>
                  <a:schemeClr val="accent2">
                    <a:lumMod val="50000"/>
                  </a:schemeClr>
                </a:solidFill>
                <a:latin typeface="Myriad Pro" charset="0"/>
              </a:rPr>
              <a:t> for </a:t>
            </a:r>
            <a:r>
              <a:rPr lang="it-IT" sz="4200" dirty="0" err="1">
                <a:solidFill>
                  <a:schemeClr val="accent2">
                    <a:lumMod val="50000"/>
                  </a:schemeClr>
                </a:solidFill>
                <a:latin typeface="Myriad Pro" charset="0"/>
              </a:rPr>
              <a:t>precautionary</a:t>
            </a:r>
            <a:r>
              <a:rPr lang="it-IT" sz="4200" dirty="0">
                <a:solidFill>
                  <a:schemeClr val="accent2">
                    <a:lumMod val="50000"/>
                  </a:schemeClr>
                </a:solidFill>
                <a:latin typeface="Myriad Pro" charset="0"/>
              </a:rPr>
              <a:t> </a:t>
            </a:r>
            <a:r>
              <a:rPr lang="it-IT" sz="4200" dirty="0" err="1">
                <a:solidFill>
                  <a:schemeClr val="accent2">
                    <a:lumMod val="50000"/>
                  </a:schemeClr>
                </a:solidFill>
                <a:latin typeface="Myriad Pro" charset="0"/>
              </a:rPr>
              <a:t>measures</a:t>
            </a:r>
            <a:endParaRPr lang="it-IT" sz="4200" dirty="0">
              <a:solidFill>
                <a:schemeClr val="accent2">
                  <a:lumMod val="50000"/>
                </a:schemeClr>
              </a:solidFill>
              <a:latin typeface="Myriad Pro" charset="0"/>
            </a:endParaRPr>
          </a:p>
          <a:p>
            <a:pPr eaLnBrk="1" hangingPunct="1">
              <a:defRPr/>
            </a:pPr>
            <a:endParaRPr lang="fr-FR" altLang="it-IT" sz="4200" dirty="0">
              <a:solidFill>
                <a:schemeClr val="accent2">
                  <a:lumMod val="50000"/>
                </a:schemeClr>
              </a:solidFill>
              <a:latin typeface="Myriad Pro" charset="0"/>
            </a:endParaRPr>
          </a:p>
        </p:txBody>
      </p:sp>
      <p:cxnSp>
        <p:nvCxnSpPr>
          <p:cNvPr id="66" name="Connettore 2 65"/>
          <p:cNvCxnSpPr/>
          <p:nvPr/>
        </p:nvCxnSpPr>
        <p:spPr>
          <a:xfrm>
            <a:off x="13486025" y="7987341"/>
            <a:ext cx="0" cy="75284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onnettore 2 74"/>
          <p:cNvCxnSpPr/>
          <p:nvPr/>
        </p:nvCxnSpPr>
        <p:spPr>
          <a:xfrm>
            <a:off x="8963588" y="5341370"/>
            <a:ext cx="12399" cy="1314815"/>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4701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5" name="Segnaposto contenuto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8758238"/>
            <a:ext cx="4572000" cy="1528763"/>
          </a:xfr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9" name="CasellaDiTesto 8">
            <a:extLst>
              <a:ext uri="{FF2B5EF4-FFF2-40B4-BE49-F238E27FC236}">
                <a16:creationId xmlns:a16="http://schemas.microsoft.com/office/drawing/2014/main" id="{5CDD628E-78B3-4BD5-B86C-1551292FEF21}"/>
              </a:ext>
            </a:extLst>
          </p:cNvPr>
          <p:cNvSpPr txBox="1"/>
          <p:nvPr/>
        </p:nvSpPr>
        <p:spPr>
          <a:xfrm>
            <a:off x="1640522" y="492480"/>
            <a:ext cx="13716000" cy="784830"/>
          </a:xfrm>
          <a:prstGeom prst="rect">
            <a:avLst/>
          </a:prstGeom>
          <a:noFill/>
        </p:spPr>
        <p:txBody>
          <a:bodyPr wrap="square" lIns="137160" tIns="68580" rIns="137160" bIns="68580" anchor="t">
            <a:spAutoFit/>
          </a:bodyPr>
          <a:lstStyle/>
          <a:p>
            <a:pPr marL="19050"/>
            <a:r>
              <a:rPr lang="en-US" sz="4200" dirty="0">
                <a:solidFill>
                  <a:schemeClr val="accent2">
                    <a:lumMod val="50000"/>
                  </a:schemeClr>
                </a:solidFill>
                <a:latin typeface="Myriad Pro"/>
                <a:ea typeface="ＭＳ Ｐゴシック"/>
              </a:rPr>
              <a:t>Trends 2014&gt;2024</a:t>
            </a:r>
            <a:endParaRPr lang="en-US" sz="4200" dirty="0">
              <a:solidFill>
                <a:schemeClr val="accent2">
                  <a:lumMod val="50000"/>
                </a:schemeClr>
              </a:solidFill>
              <a:latin typeface="Myriad Pro" charset="0"/>
              <a:ea typeface="ＭＳ Ｐゴシック" panose="020B0600070205080204" pitchFamily="34" charset="-128"/>
            </a:endParaRPr>
          </a:p>
        </p:txBody>
      </p:sp>
      <p:sp>
        <p:nvSpPr>
          <p:cNvPr id="15" name="object 30">
            <a:extLst>
              <a:ext uri="{FF2B5EF4-FFF2-40B4-BE49-F238E27FC236}">
                <a16:creationId xmlns:a16="http://schemas.microsoft.com/office/drawing/2014/main" id="{A2F96EE9-2EEB-4AB7-9AFB-D8D38AF3C01C}"/>
              </a:ext>
            </a:extLst>
          </p:cNvPr>
          <p:cNvSpPr txBox="1"/>
          <p:nvPr/>
        </p:nvSpPr>
        <p:spPr>
          <a:xfrm>
            <a:off x="12354972" y="9376714"/>
            <a:ext cx="5593842" cy="276614"/>
          </a:xfrm>
          <a:prstGeom prst="rect">
            <a:avLst/>
          </a:prstGeom>
        </p:spPr>
        <p:txBody>
          <a:bodyPr vert="horz" wrap="square" lIns="0" tIns="0" rIns="0" bIns="0" rtlCol="0" anchor="t">
            <a:spAutoFit/>
          </a:bodyPr>
          <a:lstStyle/>
          <a:p>
            <a:pPr marL="155258">
              <a:lnSpc>
                <a:spcPts val="2355"/>
              </a:lnSpc>
            </a:pPr>
            <a:r>
              <a:rPr lang="it-IT" sz="1575" b="1" spc="225" dirty="0" err="1">
                <a:latin typeface="Myriad Pro"/>
                <a:cs typeface="Times New Roman"/>
              </a:rPr>
              <a:t>All</a:t>
            </a:r>
            <a:r>
              <a:rPr lang="it-IT" sz="1575" b="1" spc="225" dirty="0">
                <a:latin typeface="Myriad Pro"/>
                <a:cs typeface="Times New Roman"/>
              </a:rPr>
              <a:t> data are </a:t>
            </a:r>
            <a:r>
              <a:rPr lang="it-IT" sz="1575" b="1" spc="225" dirty="0" err="1">
                <a:latin typeface="Myriad Pro"/>
                <a:cs typeface="Times New Roman"/>
              </a:rPr>
              <a:t>updated</a:t>
            </a:r>
            <a:r>
              <a:rPr lang="it-IT" sz="1575" b="1" spc="225" dirty="0">
                <a:latin typeface="Myriad Pro"/>
                <a:cs typeface="Times New Roman"/>
              </a:rPr>
              <a:t> to 31 </a:t>
            </a:r>
            <a:r>
              <a:rPr lang="it-IT" sz="1575" b="1" spc="225" dirty="0" err="1">
                <a:latin typeface="Myriad Pro"/>
                <a:cs typeface="Times New Roman"/>
              </a:rPr>
              <a:t>December</a:t>
            </a:r>
            <a:r>
              <a:rPr lang="it-IT" sz="1575" b="1" spc="225" dirty="0">
                <a:latin typeface="Myriad Pro"/>
                <a:cs typeface="Times New Roman"/>
              </a:rPr>
              <a:t> 2024</a:t>
            </a:r>
            <a:endParaRPr lang="it-IT" sz="1575" b="1" dirty="0">
              <a:latin typeface="Myriad Pro"/>
              <a:cs typeface="Times New Roman"/>
            </a:endParaRPr>
          </a:p>
        </p:txBody>
      </p:sp>
      <p:sp>
        <p:nvSpPr>
          <p:cNvPr id="18" name="CasellaDiTesto 17">
            <a:extLst>
              <a:ext uri="{FF2B5EF4-FFF2-40B4-BE49-F238E27FC236}">
                <a16:creationId xmlns:a16="http://schemas.microsoft.com/office/drawing/2014/main" id="{D0E6EFC0-5A5E-4F40-9FF4-E563126185D9}"/>
              </a:ext>
            </a:extLst>
          </p:cNvPr>
          <p:cNvSpPr txBox="1"/>
          <p:nvPr/>
        </p:nvSpPr>
        <p:spPr>
          <a:xfrm>
            <a:off x="5677171" y="1834082"/>
            <a:ext cx="6109946" cy="1338828"/>
          </a:xfrm>
          <a:prstGeom prst="rect">
            <a:avLst/>
          </a:prstGeom>
          <a:ln w="28575">
            <a:prstDash val="sysDot"/>
          </a:ln>
        </p:spPr>
        <p:style>
          <a:lnRef idx="2">
            <a:schemeClr val="accent2"/>
          </a:lnRef>
          <a:fillRef idx="1">
            <a:schemeClr val="lt1"/>
          </a:fillRef>
          <a:effectRef idx="0">
            <a:schemeClr val="accent2"/>
          </a:effectRef>
          <a:fontRef idx="minor">
            <a:schemeClr val="dk1"/>
          </a:fontRef>
        </p:style>
        <p:txBody>
          <a:bodyPr wrap="square" lIns="137160" tIns="68580" rIns="137160" bIns="68580" rtlCol="0" anchor="t">
            <a:spAutoFit/>
          </a:bodyPr>
          <a:lstStyle/>
          <a:p>
            <a:pPr algn="ctr"/>
            <a:r>
              <a:rPr lang="it-IT" altLang="it-IT" sz="5400" b="1" dirty="0">
                <a:solidFill>
                  <a:schemeClr val="tx2"/>
                </a:solidFill>
                <a:latin typeface="Myriad Pro"/>
              </a:rPr>
              <a:t>5135</a:t>
            </a:r>
            <a:endParaRPr lang="it-IT" altLang="it-IT" sz="2400" b="1" dirty="0">
              <a:solidFill>
                <a:schemeClr val="tx2"/>
              </a:solidFill>
              <a:latin typeface="Myriad Pro" pitchFamily="34" charset="0"/>
            </a:endParaRPr>
          </a:p>
          <a:p>
            <a:pPr algn="ctr"/>
            <a:r>
              <a:rPr lang="it-IT" altLang="it-IT" sz="2400" dirty="0" err="1">
                <a:solidFill>
                  <a:schemeClr val="tx2"/>
                </a:solidFill>
                <a:latin typeface="Myriad Pro"/>
              </a:rPr>
              <a:t>complaints</a:t>
            </a:r>
            <a:endParaRPr lang="ro-RO" altLang="it-IT" sz="2400" dirty="0">
              <a:solidFill>
                <a:schemeClr val="tx2"/>
              </a:solidFill>
              <a:latin typeface="Myriad Pro" pitchFamily="34" charset="0"/>
            </a:endParaRPr>
          </a:p>
        </p:txBody>
      </p:sp>
      <p:sp>
        <p:nvSpPr>
          <p:cNvPr id="19" name="CasellaDiTesto 18">
            <a:extLst>
              <a:ext uri="{FF2B5EF4-FFF2-40B4-BE49-F238E27FC236}">
                <a16:creationId xmlns:a16="http://schemas.microsoft.com/office/drawing/2014/main" id="{02CF4588-0F66-4E72-9DF3-4C4C11BF831E}"/>
              </a:ext>
            </a:extLst>
          </p:cNvPr>
          <p:cNvSpPr txBox="1"/>
          <p:nvPr/>
        </p:nvSpPr>
        <p:spPr>
          <a:xfrm>
            <a:off x="1614489" y="6200597"/>
            <a:ext cx="5004414" cy="461665"/>
          </a:xfrm>
          <a:prstGeom prst="rect">
            <a:avLst/>
          </a:prstGeom>
          <a:no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a:solidFill>
                  <a:schemeClr val="accent2">
                    <a:lumMod val="50000"/>
                  </a:schemeClr>
                </a:solidFill>
                <a:latin typeface="Myriad Pro" charset="0"/>
              </a:rPr>
              <a:t>Repeated infringement</a:t>
            </a:r>
            <a:endParaRPr lang="it-IT" sz="2400" dirty="0"/>
          </a:p>
        </p:txBody>
      </p:sp>
      <p:sp>
        <p:nvSpPr>
          <p:cNvPr id="20" name="CasellaDiTesto 19">
            <a:extLst>
              <a:ext uri="{FF2B5EF4-FFF2-40B4-BE49-F238E27FC236}">
                <a16:creationId xmlns:a16="http://schemas.microsoft.com/office/drawing/2014/main" id="{5E826C1E-D14D-4EBA-A022-1686A9051033}"/>
              </a:ext>
            </a:extLst>
          </p:cNvPr>
          <p:cNvSpPr txBox="1"/>
          <p:nvPr/>
        </p:nvSpPr>
        <p:spPr>
          <a:xfrm>
            <a:off x="11514891" y="6199579"/>
            <a:ext cx="5004414" cy="461665"/>
          </a:xfrm>
          <a:prstGeom prst="rect">
            <a:avLst/>
          </a:prstGeom>
          <a:no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it-IT" sz="2400">
                <a:solidFill>
                  <a:schemeClr val="accent2">
                    <a:lumMod val="50000"/>
                  </a:schemeClr>
                </a:solidFill>
                <a:latin typeface="Myriad Pro" charset="0"/>
              </a:rPr>
              <a:t>Precautionary </a:t>
            </a:r>
            <a:r>
              <a:rPr lang="it-IT" sz="2400" err="1">
                <a:solidFill>
                  <a:schemeClr val="accent2">
                    <a:lumMod val="50000"/>
                  </a:schemeClr>
                </a:solidFill>
                <a:latin typeface="Myriad Pro" charset="0"/>
              </a:rPr>
              <a:t>measures</a:t>
            </a:r>
            <a:endParaRPr lang="it-IT" sz="2400"/>
          </a:p>
        </p:txBody>
      </p:sp>
      <p:cxnSp>
        <p:nvCxnSpPr>
          <p:cNvPr id="21" name="Connettore 2 20">
            <a:extLst>
              <a:ext uri="{FF2B5EF4-FFF2-40B4-BE49-F238E27FC236}">
                <a16:creationId xmlns:a16="http://schemas.microsoft.com/office/drawing/2014/main" id="{7EB81E2F-4217-42C6-8DFF-EE1F6230C6FD}"/>
              </a:ext>
            </a:extLst>
          </p:cNvPr>
          <p:cNvCxnSpPr>
            <a:cxnSpLocks/>
          </p:cNvCxnSpPr>
          <p:nvPr/>
        </p:nvCxnSpPr>
        <p:spPr>
          <a:xfrm>
            <a:off x="3955602" y="6897683"/>
            <a:ext cx="0" cy="438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CasellaDiTesto 23">
            <a:extLst>
              <a:ext uri="{FF2B5EF4-FFF2-40B4-BE49-F238E27FC236}">
                <a16:creationId xmlns:a16="http://schemas.microsoft.com/office/drawing/2014/main" id="{259E0087-2983-4DBA-BF7E-1B52B622B7B8}"/>
              </a:ext>
            </a:extLst>
          </p:cNvPr>
          <p:cNvSpPr txBox="1"/>
          <p:nvPr/>
        </p:nvSpPr>
        <p:spPr>
          <a:xfrm>
            <a:off x="3565757" y="7339682"/>
            <a:ext cx="1697252" cy="415498"/>
          </a:xfrm>
          <a:prstGeom prst="rect">
            <a:avLst/>
          </a:prstGeom>
          <a:noFill/>
        </p:spPr>
        <p:txBody>
          <a:bodyPr wrap="square" lIns="137160" tIns="68580" rIns="137160" bIns="68580" rtlCol="0" anchor="t">
            <a:spAutoFit/>
          </a:bodyPr>
          <a:lstStyle/>
          <a:p>
            <a:r>
              <a:rPr lang="it-IT" dirty="0"/>
              <a:t>56%</a:t>
            </a:r>
          </a:p>
        </p:txBody>
      </p:sp>
      <p:sp>
        <p:nvSpPr>
          <p:cNvPr id="25" name="CasellaDiTesto 24">
            <a:extLst>
              <a:ext uri="{FF2B5EF4-FFF2-40B4-BE49-F238E27FC236}">
                <a16:creationId xmlns:a16="http://schemas.microsoft.com/office/drawing/2014/main" id="{4F76C6EB-E96B-4B5D-AFDC-2EE1201542DE}"/>
              </a:ext>
            </a:extLst>
          </p:cNvPr>
          <p:cNvSpPr txBox="1"/>
          <p:nvPr/>
        </p:nvSpPr>
        <p:spPr>
          <a:xfrm>
            <a:off x="13712670" y="7346220"/>
            <a:ext cx="1209138" cy="415498"/>
          </a:xfrm>
          <a:prstGeom prst="rect">
            <a:avLst/>
          </a:prstGeom>
          <a:noFill/>
        </p:spPr>
        <p:txBody>
          <a:bodyPr wrap="square" lIns="137160" tIns="68580" rIns="137160" bIns="68580" rtlCol="0" anchor="t">
            <a:spAutoFit/>
          </a:bodyPr>
          <a:lstStyle/>
          <a:p>
            <a:r>
              <a:rPr lang="it-IT" dirty="0"/>
              <a:t>6%</a:t>
            </a:r>
          </a:p>
        </p:txBody>
      </p:sp>
      <p:sp>
        <p:nvSpPr>
          <p:cNvPr id="32" name="object 9">
            <a:extLst>
              <a:ext uri="{FF2B5EF4-FFF2-40B4-BE49-F238E27FC236}">
                <a16:creationId xmlns:a16="http://schemas.microsoft.com/office/drawing/2014/main" id="{85A3C31F-5B37-4AFE-894F-868C3BC24EA7}"/>
              </a:ext>
            </a:extLst>
          </p:cNvPr>
          <p:cNvSpPr/>
          <p:nvPr/>
        </p:nvSpPr>
        <p:spPr>
          <a:xfrm>
            <a:off x="968486" y="6106475"/>
            <a:ext cx="446256" cy="727809"/>
          </a:xfrm>
          <a:custGeom>
            <a:avLst/>
            <a:gdLst/>
            <a:ahLst/>
            <a:cxnLst/>
            <a:rect l="l" t="t" r="r" b="b"/>
            <a:pathLst>
              <a:path w="996950" h="1993900">
                <a:moveTo>
                  <a:pt x="0" y="0"/>
                </a:moveTo>
                <a:lnTo>
                  <a:pt x="0" y="1993605"/>
                </a:lnTo>
                <a:lnTo>
                  <a:pt x="996814" y="996787"/>
                </a:lnTo>
                <a:lnTo>
                  <a:pt x="0" y="0"/>
                </a:lnTo>
                <a:close/>
              </a:path>
            </a:pathLst>
          </a:custGeom>
          <a:solidFill>
            <a:srgbClr val="F8CF2C"/>
          </a:solidFill>
        </p:spPr>
        <p:txBody>
          <a:bodyPr wrap="square" lIns="0" tIns="0" rIns="0" bIns="0" rtlCol="0"/>
          <a:lstStyle/>
          <a:p>
            <a:endParaRPr dirty="0"/>
          </a:p>
        </p:txBody>
      </p:sp>
      <p:sp>
        <p:nvSpPr>
          <p:cNvPr id="33" name="object 9">
            <a:extLst>
              <a:ext uri="{FF2B5EF4-FFF2-40B4-BE49-F238E27FC236}">
                <a16:creationId xmlns:a16="http://schemas.microsoft.com/office/drawing/2014/main" id="{6CCDA421-BE52-4DC7-B74A-3107021EDB58}"/>
              </a:ext>
            </a:extLst>
          </p:cNvPr>
          <p:cNvSpPr/>
          <p:nvPr/>
        </p:nvSpPr>
        <p:spPr>
          <a:xfrm>
            <a:off x="10868888" y="6106475"/>
            <a:ext cx="446256" cy="727809"/>
          </a:xfrm>
          <a:custGeom>
            <a:avLst/>
            <a:gdLst/>
            <a:ahLst/>
            <a:cxnLst/>
            <a:rect l="l" t="t" r="r" b="b"/>
            <a:pathLst>
              <a:path w="996950" h="1993900">
                <a:moveTo>
                  <a:pt x="0" y="0"/>
                </a:moveTo>
                <a:lnTo>
                  <a:pt x="0" y="1993605"/>
                </a:lnTo>
                <a:lnTo>
                  <a:pt x="996814" y="996787"/>
                </a:lnTo>
                <a:lnTo>
                  <a:pt x="0" y="0"/>
                </a:lnTo>
                <a:close/>
              </a:path>
            </a:pathLst>
          </a:custGeom>
          <a:solidFill>
            <a:srgbClr val="F8CF2C"/>
          </a:solidFill>
        </p:spPr>
        <p:txBody>
          <a:bodyPr wrap="square" lIns="0" tIns="0" rIns="0" bIns="0" rtlCol="0"/>
          <a:lstStyle/>
          <a:p>
            <a:endParaRPr dirty="0"/>
          </a:p>
        </p:txBody>
      </p:sp>
      <p:cxnSp>
        <p:nvCxnSpPr>
          <p:cNvPr id="38" name="Connettore 2 37">
            <a:extLst>
              <a:ext uri="{FF2B5EF4-FFF2-40B4-BE49-F238E27FC236}">
                <a16:creationId xmlns:a16="http://schemas.microsoft.com/office/drawing/2014/main" id="{01B57C8F-1EEE-4725-8F5D-6E24961F9D77}"/>
              </a:ext>
            </a:extLst>
          </p:cNvPr>
          <p:cNvCxnSpPr>
            <a:cxnSpLocks/>
          </p:cNvCxnSpPr>
          <p:nvPr/>
        </p:nvCxnSpPr>
        <p:spPr>
          <a:xfrm>
            <a:off x="14041548" y="6897683"/>
            <a:ext cx="0" cy="438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CasellaDiTesto 38">
            <a:extLst>
              <a:ext uri="{FF2B5EF4-FFF2-40B4-BE49-F238E27FC236}">
                <a16:creationId xmlns:a16="http://schemas.microsoft.com/office/drawing/2014/main" id="{2DF4F5CA-8962-47FB-8224-CB6696E855FD}"/>
              </a:ext>
            </a:extLst>
          </p:cNvPr>
          <p:cNvSpPr txBox="1"/>
          <p:nvPr/>
        </p:nvSpPr>
        <p:spPr>
          <a:xfrm>
            <a:off x="6719903" y="3839297"/>
            <a:ext cx="4465329" cy="1304203"/>
          </a:xfrm>
          <a:prstGeom prst="rect">
            <a:avLst/>
          </a:prstGeom>
          <a:ln w="28575">
            <a:prstDash val="sysDot"/>
          </a:ln>
        </p:spPr>
        <p:style>
          <a:lnRef idx="2">
            <a:schemeClr val="accent2"/>
          </a:lnRef>
          <a:fillRef idx="1">
            <a:schemeClr val="lt1"/>
          </a:fillRef>
          <a:effectRef idx="0">
            <a:schemeClr val="accent2"/>
          </a:effectRef>
          <a:fontRef idx="minor">
            <a:schemeClr val="dk1"/>
          </a:fontRef>
        </p:style>
        <p:txBody>
          <a:bodyPr wrap="square" lIns="137160" tIns="68580" rIns="137160" bIns="68580" rtlCol="0" anchor="t">
            <a:spAutoFit/>
          </a:bodyPr>
          <a:lstStyle/>
          <a:p>
            <a:pPr algn="ctr"/>
            <a:r>
              <a:rPr lang="it-IT" altLang="it-IT" sz="4200" b="1" dirty="0">
                <a:solidFill>
                  <a:schemeClr val="tx2"/>
                </a:solidFill>
                <a:latin typeface="Myriad Pro"/>
              </a:rPr>
              <a:t>3715</a:t>
            </a:r>
            <a:endParaRPr lang="it-IT" altLang="it-IT" sz="5400" b="1" dirty="0">
              <a:solidFill>
                <a:schemeClr val="tx2"/>
              </a:solidFill>
              <a:latin typeface="Myriad Pro" pitchFamily="34" charset="0"/>
            </a:endParaRPr>
          </a:p>
          <a:p>
            <a:pPr algn="ctr"/>
            <a:r>
              <a:rPr lang="it-IT" dirty="0" err="1">
                <a:solidFill>
                  <a:schemeClr val="tx2"/>
                </a:solidFill>
                <a:latin typeface="Myriad Pro"/>
              </a:rPr>
              <a:t>Orders</a:t>
            </a:r>
            <a:r>
              <a:rPr lang="it-IT" dirty="0">
                <a:solidFill>
                  <a:schemeClr val="tx2"/>
                </a:solidFill>
                <a:latin typeface="Myriad Pro"/>
              </a:rPr>
              <a:t> to </a:t>
            </a:r>
            <a:r>
              <a:rPr lang="it-IT" dirty="0" err="1">
                <a:solidFill>
                  <a:schemeClr val="tx2"/>
                </a:solidFill>
                <a:latin typeface="Myriad Pro"/>
              </a:rPr>
              <a:t>disable</a:t>
            </a:r>
            <a:r>
              <a:rPr lang="it-IT" dirty="0">
                <a:solidFill>
                  <a:schemeClr val="tx2"/>
                </a:solidFill>
                <a:latin typeface="Myriad Pro"/>
              </a:rPr>
              <a:t> access</a:t>
            </a:r>
          </a:p>
          <a:p>
            <a:pPr algn="ctr"/>
            <a:endParaRPr lang="ro-RO" altLang="it-IT" sz="1575" dirty="0">
              <a:solidFill>
                <a:schemeClr val="tx2"/>
              </a:solidFill>
              <a:latin typeface="Myriad Pro" pitchFamily="34" charset="0"/>
            </a:endParaRPr>
          </a:p>
        </p:txBody>
      </p:sp>
    </p:spTree>
    <p:extLst>
      <p:ext uri="{BB962C8B-B14F-4D97-AF65-F5344CB8AC3E}">
        <p14:creationId xmlns:p14="http://schemas.microsoft.com/office/powerpoint/2010/main" val="1204598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1295069" y="3260417"/>
            <a:ext cx="16204064" cy="5421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685800" indent="-685800" algn="l">
              <a:spcAft>
                <a:spcPts val="0"/>
              </a:spcAft>
              <a:buFont typeface="Wingdings" panose="05000000000000000000" pitchFamily="2" charset="2"/>
              <a:buChar char="§"/>
              <a:defRPr/>
            </a:pPr>
            <a:r>
              <a:rPr lang="en-US" sz="4200" b="1" u="sng" dirty="0">
                <a:solidFill>
                  <a:schemeClr val="tx1"/>
                </a:solidFill>
                <a:latin typeface="Calibri" panose="020F0502020204030204"/>
                <a:ea typeface="ＭＳ Ｐゴシック"/>
                <a:cs typeface="Calibri"/>
              </a:rPr>
              <a:t>December 2022</a:t>
            </a:r>
            <a:r>
              <a:rPr lang="en-US" sz="4200" dirty="0">
                <a:solidFill>
                  <a:schemeClr val="tx1"/>
                </a:solidFill>
                <a:latin typeface="Calibri" panose="020F0502020204030204"/>
                <a:ea typeface="ＭＳ Ｐゴシック"/>
                <a:cs typeface="Calibri"/>
              </a:rPr>
              <a:t> - Agcom launched a </a:t>
            </a:r>
            <a:r>
              <a:rPr lang="en-US" sz="4200" b="1" dirty="0">
                <a:solidFill>
                  <a:schemeClr val="tx1"/>
                </a:solidFill>
                <a:latin typeface="Calibri" panose="020F0502020204030204"/>
                <a:ea typeface="ＭＳ Ｐゴシック"/>
                <a:cs typeface="Calibri"/>
              </a:rPr>
              <a:t>public consultation </a:t>
            </a:r>
            <a:r>
              <a:rPr lang="en-US" sz="4200" dirty="0">
                <a:solidFill>
                  <a:schemeClr val="tx1"/>
                </a:solidFill>
                <a:latin typeface="Calibri" panose="020F0502020204030204"/>
                <a:ea typeface="ＭＳ Ｐゴシック"/>
                <a:cs typeface="Calibri"/>
              </a:rPr>
              <a:t>on the amendments to the Regulation aimed at </a:t>
            </a:r>
            <a:r>
              <a:rPr lang="en-GB" sz="4200" dirty="0">
                <a:solidFill>
                  <a:schemeClr val="tx1"/>
                </a:solidFill>
                <a:latin typeface="Calibri" panose="020F0502020204030204"/>
                <a:ea typeface="ＭＳ Ｐゴシック"/>
                <a:cs typeface="Calibri"/>
              </a:rPr>
              <a:t>offering a toolbox to combat the illegal streaming of live events, in particular sports events</a:t>
            </a:r>
          </a:p>
          <a:p>
            <a:pPr algn="l">
              <a:spcAft>
                <a:spcPts val="0"/>
              </a:spcAft>
              <a:defRPr/>
            </a:pPr>
            <a:endParaRPr lang="en-GB" sz="4200" dirty="0">
              <a:solidFill>
                <a:schemeClr val="tx1"/>
              </a:solidFill>
              <a:latin typeface="Calibri" panose="020F0502020204030204"/>
              <a:ea typeface="ＭＳ Ｐゴシック"/>
              <a:cs typeface="Calibri"/>
            </a:endParaRPr>
          </a:p>
          <a:p>
            <a:pPr marL="802005" indent="-802005" algn="l">
              <a:spcAft>
                <a:spcPts val="1200"/>
              </a:spcAft>
              <a:buFont typeface="Wingdings,Sans-Serif"/>
              <a:buChar char="§"/>
              <a:defRPr/>
            </a:pPr>
            <a:r>
              <a:rPr lang="en-US" sz="4200" b="1" u="sng" dirty="0">
                <a:solidFill>
                  <a:schemeClr val="tx1"/>
                </a:solidFill>
                <a:latin typeface="Calibri" panose="020F0502020204030204"/>
                <a:ea typeface="ＭＳ Ｐゴシック"/>
                <a:cs typeface="Calibri"/>
              </a:rPr>
              <a:t>July 2023</a:t>
            </a:r>
            <a:r>
              <a:rPr lang="en-US" sz="4200" b="1" dirty="0">
                <a:solidFill>
                  <a:schemeClr val="tx1"/>
                </a:solidFill>
                <a:latin typeface="Calibri" panose="020F0502020204030204"/>
                <a:ea typeface="ＭＳ Ｐゴシック"/>
                <a:cs typeface="Calibri"/>
              </a:rPr>
              <a:t> -</a:t>
            </a:r>
            <a:r>
              <a:rPr lang="en-US" sz="4200" dirty="0">
                <a:solidFill>
                  <a:schemeClr val="tx1"/>
                </a:solidFill>
                <a:latin typeface="Calibri" panose="020F0502020204030204"/>
                <a:ea typeface="ＭＳ Ｐゴシック"/>
                <a:cs typeface="Calibri"/>
              </a:rPr>
              <a:t> Agcom </a:t>
            </a:r>
            <a:r>
              <a:rPr lang="en-US" sz="4200" b="1" dirty="0">
                <a:solidFill>
                  <a:schemeClr val="tx1"/>
                </a:solidFill>
                <a:latin typeface="Calibri" panose="020F0502020204030204"/>
                <a:ea typeface="ＭＳ Ｐゴシック"/>
                <a:cs typeface="Calibri"/>
              </a:rPr>
              <a:t>approved</a:t>
            </a:r>
            <a:r>
              <a:rPr lang="en-US" sz="4200" dirty="0">
                <a:solidFill>
                  <a:schemeClr val="tx1"/>
                </a:solidFill>
                <a:latin typeface="Calibri" panose="020F0502020204030204"/>
                <a:ea typeface="ＭＳ Ｐゴシック"/>
                <a:cs typeface="Calibri"/>
              </a:rPr>
              <a:t> the amendments to the Regulation (Resolution No. 189/23/CONS)</a:t>
            </a:r>
            <a:endParaRPr lang="en-GB" sz="4200" dirty="0">
              <a:solidFill>
                <a:schemeClr val="tx1"/>
              </a:solidFill>
              <a:latin typeface="Calibri" panose="020F0502020204030204"/>
              <a:ea typeface="ＭＳ Ｐゴシック"/>
              <a:cs typeface="Calibri"/>
            </a:endParaRPr>
          </a:p>
          <a:p>
            <a:pPr marL="802005" indent="-802005" algn="l" defTabSz="685800">
              <a:spcAft>
                <a:spcPts val="0"/>
              </a:spcAft>
              <a:buFont typeface="Arial" pitchFamily="2" charset="2"/>
              <a:buChar char="•"/>
              <a:defRPr/>
            </a:pPr>
            <a:endParaRPr lang="en-GB" sz="4950" dirty="0">
              <a:solidFill>
                <a:prstClr val="black"/>
              </a:solidFill>
              <a:latin typeface="Calibri" panose="020F0502020204030204"/>
              <a:cs typeface="Calibri" panose="020F0502020204030204"/>
            </a:endParaRPr>
          </a:p>
          <a:p>
            <a:pPr marL="802005" indent="-802005" algn="l" defTabSz="685800">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marL="802005" indent="-802005" algn="l"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3" name="Rectángulo 1">
            <a:extLst>
              <a:ext uri="{FF2B5EF4-FFF2-40B4-BE49-F238E27FC236}">
                <a16:creationId xmlns:a16="http://schemas.microsoft.com/office/drawing/2014/main" id="{CAA60D5D-2023-B469-6258-B789683457E1}"/>
              </a:ext>
            </a:extLst>
          </p:cNvPr>
          <p:cNvSpPr>
            <a:spLocks noChangeArrowheads="1"/>
          </p:cNvSpPr>
          <p:nvPr/>
        </p:nvSpPr>
        <p:spPr bwMode="auto">
          <a:xfrm>
            <a:off x="1939596" y="1531380"/>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sz="4200" dirty="0">
                <a:solidFill>
                  <a:schemeClr val="accent2">
                    <a:lumMod val="50000"/>
                  </a:schemeClr>
                </a:solidFill>
                <a:latin typeface="Myriad Pro"/>
                <a:ea typeface="ＭＳ Ｐゴシック"/>
              </a:rPr>
              <a:t>Online piracy of </a:t>
            </a:r>
            <a:r>
              <a:rPr lang="en-US" sz="4200" b="1" dirty="0">
                <a:solidFill>
                  <a:schemeClr val="accent2">
                    <a:lumMod val="50000"/>
                  </a:schemeClr>
                </a:solidFill>
                <a:latin typeface="Myriad Pro"/>
                <a:ea typeface="ＭＳ Ｐゴシック"/>
              </a:rPr>
              <a:t>live content. </a:t>
            </a:r>
          </a:p>
          <a:p>
            <a:pPr algn="ctr">
              <a:defRPr/>
            </a:pPr>
            <a:r>
              <a:rPr lang="it-IT" sz="4800">
                <a:solidFill>
                  <a:schemeClr val="accent2">
                    <a:lumMod val="50000"/>
                  </a:schemeClr>
                </a:solidFill>
                <a:latin typeface="Myriad Pro"/>
                <a:ea typeface="ＭＳ Ｐゴシック"/>
              </a:rPr>
              <a:t>The </a:t>
            </a:r>
            <a:r>
              <a:rPr lang="it-IT" sz="4800" err="1">
                <a:solidFill>
                  <a:schemeClr val="accent2">
                    <a:lumMod val="50000"/>
                  </a:schemeClr>
                </a:solidFill>
                <a:latin typeface="Myriad Pro"/>
                <a:ea typeface="ＭＳ Ｐゴシック"/>
              </a:rPr>
              <a:t>regulatory</a:t>
            </a:r>
            <a:r>
              <a:rPr lang="it-IT" sz="4800">
                <a:solidFill>
                  <a:schemeClr val="accent2">
                    <a:lumMod val="50000"/>
                  </a:schemeClr>
                </a:solidFill>
                <a:latin typeface="Myriad Pro"/>
                <a:ea typeface="ＭＳ Ｐゴシック"/>
              </a:rPr>
              <a:t> </a:t>
            </a:r>
            <a:r>
              <a:rPr lang="it-IT" sz="4800" b="1" err="1">
                <a:solidFill>
                  <a:schemeClr val="accent2">
                    <a:lumMod val="50000"/>
                  </a:schemeClr>
                </a:solidFill>
                <a:latin typeface="Myriad Pro"/>
                <a:ea typeface="ＭＳ Ｐゴシック"/>
              </a:rPr>
              <a:t>process</a:t>
            </a:r>
            <a:endParaRPr lang="it-IT" sz="4800" b="1">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468032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787577" y="2194561"/>
            <a:ext cx="16204064" cy="6289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fontScale="47500" lnSpcReduction="20000"/>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857250" indent="-857250" algn="l">
              <a:spcAft>
                <a:spcPts val="0"/>
              </a:spcAft>
              <a:buFont typeface="Arial" panose="020B0604020202020204" pitchFamily="34" charset="0"/>
              <a:buChar char="•"/>
              <a:defRPr/>
            </a:pPr>
            <a:r>
              <a:rPr lang="en-US" sz="5700" b="1" dirty="0">
                <a:solidFill>
                  <a:schemeClr val="tx1"/>
                </a:solidFill>
                <a:highlight>
                  <a:srgbClr val="FFFFFF"/>
                </a:highlight>
              </a:rPr>
              <a:t>European Parliament Resolution of 19 May 2021 on challenges of sports events organizers in the digital environment</a:t>
            </a:r>
          </a:p>
          <a:p>
            <a:pPr algn="l">
              <a:spcAft>
                <a:spcPts val="0"/>
              </a:spcAft>
              <a:defRPr/>
            </a:pPr>
            <a:endParaRPr lang="it-IT" sz="5700" b="1" dirty="0">
              <a:solidFill>
                <a:schemeClr val="tx1"/>
              </a:solidFill>
              <a:highlight>
                <a:srgbClr val="FFFFFF"/>
              </a:highlight>
              <a:ea typeface="ＭＳ Ｐゴシック"/>
              <a:cs typeface="Calibri"/>
            </a:endParaRPr>
          </a:p>
          <a:p>
            <a:pPr algn="l">
              <a:spcAft>
                <a:spcPts val="0"/>
              </a:spcAft>
              <a:defRPr/>
            </a:pPr>
            <a:r>
              <a:rPr lang="en-US" sz="4950" dirty="0">
                <a:solidFill>
                  <a:schemeClr val="tx1"/>
                </a:solidFill>
                <a:ea typeface="ＭＳ Ｐゴシック"/>
                <a:cs typeface="Calibri"/>
              </a:rPr>
              <a:t>The removal of, or the disabling of access to, infringing live sport broadcasts by online intermediaries must be immediate or as fast as possible, and in any event no later than </a:t>
            </a:r>
            <a:r>
              <a:rPr lang="en-US" sz="4950" b="1" u="sng" dirty="0">
                <a:solidFill>
                  <a:schemeClr val="tx1"/>
                </a:solidFill>
                <a:ea typeface="ＭＳ Ｐゴシック"/>
                <a:cs typeface="Calibri"/>
              </a:rPr>
              <a:t>within 30 minutes </a:t>
            </a:r>
            <a:r>
              <a:rPr lang="en-US" sz="4950" dirty="0">
                <a:solidFill>
                  <a:schemeClr val="tx1"/>
                </a:solidFill>
                <a:ea typeface="ＭＳ Ｐゴシック"/>
                <a:cs typeface="Calibri"/>
              </a:rPr>
              <a:t>of the receipt of the notification from rightsholders</a:t>
            </a:r>
          </a:p>
          <a:p>
            <a:pPr algn="l">
              <a:spcAft>
                <a:spcPts val="0"/>
              </a:spcAft>
              <a:defRPr/>
            </a:pPr>
            <a:endParaRPr lang="en-US" sz="4200" dirty="0">
              <a:solidFill>
                <a:schemeClr val="tx1"/>
              </a:solidFill>
              <a:ea typeface="ＭＳ Ｐゴシック"/>
              <a:cs typeface="Calibri"/>
            </a:endParaRPr>
          </a:p>
          <a:p>
            <a:pPr marL="857250" indent="-857250" algn="l">
              <a:spcAft>
                <a:spcPts val="0"/>
              </a:spcAft>
              <a:buFont typeface="Arial" panose="020B0604020202020204" pitchFamily="34" charset="0"/>
              <a:buChar char="•"/>
              <a:defRPr/>
            </a:pPr>
            <a:r>
              <a:rPr lang="it-IT" sz="5700" b="1" dirty="0" err="1">
                <a:solidFill>
                  <a:schemeClr val="tx1"/>
                </a:solidFill>
                <a:latin typeface="Calibri" panose="020F0502020204030204"/>
                <a:ea typeface="ＭＳ Ｐゴシック"/>
                <a:cs typeface="Calibri"/>
              </a:rPr>
              <a:t>European</a:t>
            </a:r>
            <a:r>
              <a:rPr lang="it-IT" sz="5700" b="1" dirty="0">
                <a:solidFill>
                  <a:schemeClr val="tx1"/>
                </a:solidFill>
                <a:latin typeface="Calibri" panose="020F0502020204030204"/>
                <a:ea typeface="ＭＳ Ｐゴシック"/>
                <a:cs typeface="Calibri"/>
              </a:rPr>
              <a:t> Commission </a:t>
            </a:r>
            <a:r>
              <a:rPr lang="it-IT" sz="5700" b="1" dirty="0" err="1">
                <a:solidFill>
                  <a:schemeClr val="tx1"/>
                </a:solidFill>
                <a:latin typeface="Calibri" panose="020F0502020204030204"/>
                <a:ea typeface="ＭＳ Ｐゴシック"/>
                <a:cs typeface="Calibri"/>
              </a:rPr>
              <a:t>Recommendation</a:t>
            </a:r>
            <a:r>
              <a:rPr lang="it-IT" sz="5700" b="1" dirty="0">
                <a:solidFill>
                  <a:schemeClr val="tx1"/>
                </a:solidFill>
                <a:latin typeface="Calibri" panose="020F0502020204030204"/>
                <a:ea typeface="ＭＳ Ｐゴシック"/>
                <a:cs typeface="Calibri"/>
              </a:rPr>
              <a:t> of 4 </a:t>
            </a:r>
            <a:r>
              <a:rPr lang="it-IT" sz="5700" b="1" dirty="0" err="1">
                <a:solidFill>
                  <a:schemeClr val="tx1"/>
                </a:solidFill>
                <a:latin typeface="Calibri" panose="020F0502020204030204"/>
                <a:ea typeface="ＭＳ Ｐゴシック"/>
                <a:cs typeface="Calibri"/>
              </a:rPr>
              <a:t>May</a:t>
            </a:r>
            <a:r>
              <a:rPr lang="it-IT" sz="5700" b="1" dirty="0">
                <a:solidFill>
                  <a:schemeClr val="tx1"/>
                </a:solidFill>
                <a:latin typeface="Calibri" panose="020F0502020204030204"/>
                <a:ea typeface="ＭＳ Ｐゴシック"/>
                <a:cs typeface="Calibri"/>
              </a:rPr>
              <a:t> 2023 </a:t>
            </a:r>
            <a:r>
              <a:rPr lang="en-US" sz="5700" b="1" dirty="0">
                <a:solidFill>
                  <a:schemeClr val="tx1"/>
                </a:solidFill>
                <a:latin typeface="Calibri" panose="020F0502020204030204"/>
                <a:ea typeface="ＭＳ Ｐゴシック"/>
                <a:cs typeface="Calibri"/>
              </a:rPr>
              <a:t>on combating online piracy of sports and other live events</a:t>
            </a:r>
          </a:p>
          <a:p>
            <a:pPr algn="just">
              <a:lnSpc>
                <a:spcPct val="107000"/>
              </a:lnSpc>
              <a:spcAft>
                <a:spcPts val="1200"/>
              </a:spcAft>
            </a:pPr>
            <a:endParaRPr lang="en-GB" sz="4950" kern="100" dirty="0">
              <a:solidFill>
                <a:schemeClr val="tx1"/>
              </a:solidFill>
              <a:latin typeface="Calibri" panose="020F0502020204030204" pitchFamily="34" charset="0"/>
              <a:ea typeface="Aptos" panose="020B0004020202020204" pitchFamily="34" charset="0"/>
              <a:cs typeface="Calibri" panose="020F0502020204030204" pitchFamily="34" charset="0"/>
            </a:endParaRPr>
          </a:p>
          <a:p>
            <a:pPr algn="just">
              <a:lnSpc>
                <a:spcPct val="107000"/>
              </a:lnSpc>
              <a:spcAft>
                <a:spcPts val="1200"/>
              </a:spcAft>
            </a:pPr>
            <a:r>
              <a:rPr lang="en-GB" sz="4950" kern="100" dirty="0">
                <a:solidFill>
                  <a:schemeClr val="tx1"/>
                </a:solidFill>
                <a:latin typeface="Calibri" panose="020F0502020204030204" pitchFamily="34" charset="0"/>
                <a:ea typeface="Aptos" panose="020B0004020202020204" pitchFamily="34" charset="0"/>
                <a:cs typeface="Calibri" panose="020F0502020204030204" pitchFamily="34" charset="0"/>
              </a:rPr>
              <a:t>Encourages Member States, national authorities, holders of rights and providers of intermediary services to take effective, appropriate, and proportionate measures to combat unauthorised retransmissions of live sports events and other live events</a:t>
            </a:r>
            <a:endParaRPr lang="it-IT" sz="4950" kern="100" dirty="0">
              <a:solidFill>
                <a:schemeClr val="tx1"/>
              </a:solidFill>
              <a:latin typeface="Calibri" panose="020F0502020204030204" pitchFamily="34" charset="0"/>
              <a:ea typeface="Aptos" panose="020B0004020202020204" pitchFamily="34" charset="0"/>
              <a:cs typeface="Calibri" panose="020F0502020204030204" pitchFamily="34" charset="0"/>
            </a:endParaRPr>
          </a:p>
          <a:p>
            <a:pPr algn="just">
              <a:lnSpc>
                <a:spcPct val="107000"/>
              </a:lnSpc>
              <a:spcAft>
                <a:spcPts val="1200"/>
              </a:spcAft>
            </a:pPr>
            <a:r>
              <a:rPr lang="en-GB" sz="4950" kern="100" dirty="0">
                <a:solidFill>
                  <a:schemeClr val="tx1"/>
                </a:solidFill>
                <a:latin typeface="Calibri" panose="020F0502020204030204" pitchFamily="34" charset="0"/>
                <a:ea typeface="Aptos" panose="020B0004020202020204" pitchFamily="34" charset="0"/>
                <a:cs typeface="Calibri" panose="020F0502020204030204" pitchFamily="34" charset="0"/>
              </a:rPr>
              <a:t>Providers are encouraged to cooperate with rightsholders, in particular by </a:t>
            </a:r>
            <a:r>
              <a:rPr lang="en-GB" sz="4950" b="1" u="sng" kern="100" dirty="0">
                <a:solidFill>
                  <a:schemeClr val="tx1"/>
                </a:solidFill>
                <a:latin typeface="Calibri" panose="020F0502020204030204" pitchFamily="34" charset="0"/>
                <a:ea typeface="Aptos" panose="020B0004020202020204" pitchFamily="34" charset="0"/>
                <a:cs typeface="Calibri" panose="020F0502020204030204" pitchFamily="34" charset="0"/>
              </a:rPr>
              <a:t>developing and using technical solutions </a:t>
            </a:r>
            <a:r>
              <a:rPr lang="en-GB" sz="4950" kern="100" dirty="0">
                <a:solidFill>
                  <a:schemeClr val="tx1"/>
                </a:solidFill>
                <a:latin typeface="Calibri" panose="020F0502020204030204" pitchFamily="34" charset="0"/>
                <a:ea typeface="Aptos" panose="020B0004020202020204" pitchFamily="34" charset="0"/>
                <a:cs typeface="Calibri" panose="020F0502020204030204" pitchFamily="34" charset="0"/>
              </a:rPr>
              <a:t>aimed at facilitating the processing of notices, such as application programming interfaces</a:t>
            </a:r>
            <a:endParaRPr lang="it-IT" sz="4950" kern="100" dirty="0">
              <a:solidFill>
                <a:schemeClr val="tx1"/>
              </a:solidFill>
              <a:latin typeface="Calibri" panose="020F0502020204030204" pitchFamily="34" charset="0"/>
              <a:ea typeface="Aptos" panose="020B0004020202020204" pitchFamily="34" charset="0"/>
              <a:cs typeface="Calibri" panose="020F0502020204030204" pitchFamily="34" charset="0"/>
            </a:endParaRPr>
          </a:p>
          <a:p>
            <a:pPr algn="just">
              <a:lnSpc>
                <a:spcPct val="107000"/>
              </a:lnSpc>
              <a:spcAft>
                <a:spcPts val="1200"/>
              </a:spcAft>
            </a:pPr>
            <a:r>
              <a:rPr lang="en-GB" sz="4950" kern="100" dirty="0">
                <a:solidFill>
                  <a:schemeClr val="tx1"/>
                </a:solidFill>
                <a:latin typeface="Calibri" panose="020F0502020204030204" pitchFamily="34" charset="0"/>
                <a:ea typeface="Aptos" panose="020B0004020202020204" pitchFamily="34" charset="0"/>
                <a:cs typeface="Calibri" panose="020F0502020204030204" pitchFamily="34" charset="0"/>
              </a:rPr>
              <a:t> Member States are encouraged to provide for the possibility to seek </a:t>
            </a:r>
            <a:r>
              <a:rPr lang="en-GB" sz="4950" b="1" u="sng" kern="100" dirty="0">
                <a:solidFill>
                  <a:schemeClr val="tx1"/>
                </a:solidFill>
                <a:latin typeface="Calibri" panose="020F0502020204030204" pitchFamily="34" charset="0"/>
                <a:ea typeface="Aptos" panose="020B0004020202020204" pitchFamily="34" charset="0"/>
                <a:cs typeface="Calibri" panose="020F0502020204030204" pitchFamily="34" charset="0"/>
              </a:rPr>
              <a:t>Dynamic injunctions</a:t>
            </a:r>
            <a:endParaRPr lang="it-IT" sz="4950" b="1" u="sng" kern="100" dirty="0">
              <a:solidFill>
                <a:schemeClr val="tx1"/>
              </a:solidFill>
              <a:latin typeface="Calibri" panose="020F0502020204030204" pitchFamily="34" charset="0"/>
              <a:ea typeface="Aptos" panose="020B0004020202020204" pitchFamily="34" charset="0"/>
              <a:cs typeface="Calibri" panose="020F0502020204030204" pitchFamily="34" charset="0"/>
            </a:endParaRPr>
          </a:p>
          <a:p>
            <a:pPr algn="l" fontAlgn="auto">
              <a:spcAft>
                <a:spcPts val="0"/>
              </a:spcAft>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3" name="Rectángulo 1">
            <a:extLst>
              <a:ext uri="{FF2B5EF4-FFF2-40B4-BE49-F238E27FC236}">
                <a16:creationId xmlns:a16="http://schemas.microsoft.com/office/drawing/2014/main" id="{CAA60D5D-2023-B469-6258-B789683457E1}"/>
              </a:ext>
            </a:extLst>
          </p:cNvPr>
          <p:cNvSpPr>
            <a:spLocks noChangeArrowheads="1"/>
          </p:cNvSpPr>
          <p:nvPr/>
        </p:nvSpPr>
        <p:spPr bwMode="auto">
          <a:xfrm>
            <a:off x="321108" y="372663"/>
            <a:ext cx="12745671" cy="1615827"/>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it-IT" sz="4800" dirty="0">
                <a:solidFill>
                  <a:schemeClr val="accent2">
                    <a:lumMod val="50000"/>
                  </a:schemeClr>
                </a:solidFill>
                <a:latin typeface="Myriad Pro"/>
                <a:ea typeface="ＭＳ Ｐゴシック"/>
              </a:rPr>
              <a:t>Live event </a:t>
            </a:r>
            <a:r>
              <a:rPr lang="it-IT" sz="4800" dirty="0" err="1">
                <a:solidFill>
                  <a:schemeClr val="accent2">
                    <a:lumMod val="50000"/>
                  </a:schemeClr>
                </a:solidFill>
                <a:latin typeface="Myriad Pro"/>
                <a:ea typeface="ＭＳ Ｐゴシック"/>
              </a:rPr>
              <a:t>piracy</a:t>
            </a:r>
            <a:r>
              <a:rPr lang="it-IT" sz="4800" dirty="0">
                <a:solidFill>
                  <a:schemeClr val="accent2">
                    <a:lumMod val="50000"/>
                  </a:schemeClr>
                </a:solidFill>
                <a:latin typeface="Myriad Pro"/>
                <a:ea typeface="ＭＳ Ｐゴシック"/>
              </a:rPr>
              <a:t> </a:t>
            </a:r>
          </a:p>
          <a:p>
            <a:pPr algn="ctr">
              <a:defRPr/>
            </a:pPr>
            <a:r>
              <a:rPr lang="it-IT" sz="4800" dirty="0">
                <a:solidFill>
                  <a:schemeClr val="accent2">
                    <a:lumMod val="50000"/>
                  </a:schemeClr>
                </a:solidFill>
                <a:latin typeface="Myriad Pro"/>
                <a:ea typeface="ＭＳ Ｐゴシック"/>
              </a:rPr>
              <a:t>The </a:t>
            </a:r>
            <a:r>
              <a:rPr lang="it-IT" sz="4800" dirty="0" err="1">
                <a:solidFill>
                  <a:schemeClr val="accent2">
                    <a:lumMod val="50000"/>
                  </a:schemeClr>
                </a:solidFill>
                <a:latin typeface="Myriad Pro"/>
                <a:ea typeface="ＭＳ Ｐゴシック"/>
              </a:rPr>
              <a:t>regulatory</a:t>
            </a:r>
            <a:r>
              <a:rPr lang="it-IT" sz="4800" dirty="0">
                <a:solidFill>
                  <a:schemeClr val="accent2">
                    <a:lumMod val="50000"/>
                  </a:schemeClr>
                </a:solidFill>
                <a:latin typeface="Myriad Pro"/>
                <a:ea typeface="ＭＳ Ｐゴシック"/>
              </a:rPr>
              <a:t> </a:t>
            </a:r>
            <a:r>
              <a:rPr lang="it-IT" sz="4800" b="1" dirty="0" err="1">
                <a:solidFill>
                  <a:schemeClr val="accent2">
                    <a:lumMod val="50000"/>
                  </a:schemeClr>
                </a:solidFill>
                <a:latin typeface="Myriad Pro"/>
                <a:ea typeface="ＭＳ Ｐゴシック"/>
              </a:rPr>
              <a:t>process</a:t>
            </a:r>
            <a:endParaRPr lang="it-IT" sz="4800" b="1" dirty="0">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3707355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787577" y="2194561"/>
            <a:ext cx="16204064" cy="6289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Aft>
                <a:spcPts val="0"/>
              </a:spcAft>
              <a:defRPr/>
            </a:pPr>
            <a:endParaRPr lang="it-IT" sz="3900" b="1" dirty="0">
              <a:solidFill>
                <a:schemeClr val="tx1"/>
              </a:solidFill>
              <a:latin typeface="Calibri" panose="020F0502020204030204"/>
              <a:ea typeface="ＭＳ Ｐゴシック"/>
              <a:cs typeface="Calibri"/>
            </a:endParaRPr>
          </a:p>
          <a:p>
            <a:pPr marL="685800" indent="-685800" algn="l">
              <a:spcAft>
                <a:spcPts val="0"/>
              </a:spcAft>
              <a:buFont typeface="Arial" panose="020B0604020202020204" pitchFamily="34" charset="0"/>
              <a:buChar char="•"/>
              <a:defRPr/>
            </a:pPr>
            <a:r>
              <a:rPr lang="it-IT" sz="3900" b="1" dirty="0" err="1">
                <a:solidFill>
                  <a:schemeClr val="tx1"/>
                </a:solidFill>
                <a:latin typeface="Calibri" panose="020F0502020204030204"/>
                <a:ea typeface="ＭＳ Ｐゴシック"/>
                <a:cs typeface="Calibri"/>
              </a:rPr>
              <a:t>Italian</a:t>
            </a:r>
            <a:r>
              <a:rPr lang="it-IT" sz="3900" b="1" dirty="0">
                <a:solidFill>
                  <a:schemeClr val="tx1"/>
                </a:solidFill>
                <a:latin typeface="Calibri" panose="020F0502020204030204"/>
                <a:ea typeface="ＭＳ Ｐゴシック"/>
                <a:cs typeface="Calibri"/>
              </a:rPr>
              <a:t> legislative </a:t>
            </a:r>
            <a:r>
              <a:rPr lang="it-IT" sz="3900" b="1" dirty="0" err="1">
                <a:solidFill>
                  <a:schemeClr val="tx1"/>
                </a:solidFill>
                <a:latin typeface="Calibri" panose="020F0502020204030204"/>
                <a:ea typeface="ＭＳ Ｐゴシック"/>
                <a:cs typeface="Calibri"/>
              </a:rPr>
              <a:t>decree</a:t>
            </a:r>
            <a:r>
              <a:rPr lang="it-IT" sz="3900" b="1" dirty="0">
                <a:solidFill>
                  <a:schemeClr val="tx1"/>
                </a:solidFill>
                <a:latin typeface="Calibri" panose="020F0502020204030204"/>
                <a:ea typeface="ＭＳ Ｐゴシック"/>
                <a:cs typeface="Calibri"/>
              </a:rPr>
              <a:t> n. 9/2008 «Melandri </a:t>
            </a:r>
            <a:r>
              <a:rPr lang="it-IT" sz="3900" b="1" dirty="0" err="1">
                <a:solidFill>
                  <a:schemeClr val="tx1"/>
                </a:solidFill>
                <a:latin typeface="Calibri" panose="020F0502020204030204"/>
                <a:ea typeface="ＭＳ Ｐゴシック"/>
                <a:cs typeface="Calibri"/>
              </a:rPr>
              <a:t>Decree</a:t>
            </a:r>
            <a:r>
              <a:rPr lang="it-IT" sz="3900" b="1" dirty="0">
                <a:solidFill>
                  <a:schemeClr val="tx1"/>
                </a:solidFill>
                <a:latin typeface="Calibri" panose="020F0502020204030204"/>
                <a:ea typeface="ＭＳ Ｐゴシック"/>
                <a:cs typeface="Calibri"/>
              </a:rPr>
              <a:t>» </a:t>
            </a:r>
          </a:p>
          <a:p>
            <a:pPr algn="l">
              <a:spcAft>
                <a:spcPts val="0"/>
              </a:spcAft>
              <a:defRPr/>
            </a:pPr>
            <a:r>
              <a:rPr lang="en-US" sz="3900" dirty="0">
                <a:solidFill>
                  <a:schemeClr val="tx1"/>
                </a:solidFill>
                <a:latin typeface="Calibri" panose="020F0502020204030204"/>
                <a:ea typeface="ＭＳ Ｐゴシック"/>
                <a:cs typeface="Calibri"/>
              </a:rPr>
              <a:t> </a:t>
            </a:r>
            <a:r>
              <a:rPr lang="en-US" sz="3000" dirty="0">
                <a:solidFill>
                  <a:schemeClr val="tx1"/>
                </a:solidFill>
                <a:latin typeface="Calibri" panose="020F0502020204030204"/>
                <a:ea typeface="ＭＳ Ｐゴシック"/>
                <a:cs typeface="Calibri"/>
              </a:rPr>
              <a:t>The sports event organizer (i.e. the football club) and the sports competition organizer (i.e. the football league) shall be the joint holders of the audiovisual rights to the sports events of the competition and they generally authorize broadcasters to broadcast them</a:t>
            </a:r>
          </a:p>
          <a:p>
            <a:pPr algn="l">
              <a:spcAft>
                <a:spcPts val="0"/>
              </a:spcAft>
              <a:defRPr/>
            </a:pPr>
            <a:endParaRPr lang="en-GB" sz="3000" dirty="0">
              <a:solidFill>
                <a:prstClr val="black"/>
              </a:solidFill>
              <a:latin typeface="Calibri" panose="020F0502020204030204"/>
              <a:cs typeface="Calibri" panose="020F0502020204030204"/>
            </a:endParaRPr>
          </a:p>
          <a:p>
            <a:pPr algn="l" defTabSz="685800">
              <a:spcAft>
                <a:spcPts val="0"/>
              </a:spcAft>
              <a:defRPr/>
            </a:pPr>
            <a:r>
              <a:rPr lang="en-US" sz="3000" dirty="0">
                <a:solidFill>
                  <a:schemeClr val="tx1"/>
                </a:solidFill>
                <a:latin typeface="Calibri" panose="020F0502020204030204"/>
                <a:ea typeface="ＭＳ Ｐゴシック"/>
                <a:cs typeface="Calibri"/>
              </a:rPr>
              <a:t>Rightsholders are entitled to take legal action in the case of infringement of broadcasting or online transmission of sports events. Broadcasters and sports events organizers, in their capacity as licensees, are also entitled to take legal action</a:t>
            </a:r>
          </a:p>
          <a:p>
            <a:pPr marL="802005" indent="-802005" algn="l"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3" name="Rectángulo 1">
            <a:extLst>
              <a:ext uri="{FF2B5EF4-FFF2-40B4-BE49-F238E27FC236}">
                <a16:creationId xmlns:a16="http://schemas.microsoft.com/office/drawing/2014/main" id="{CAA60D5D-2023-B469-6258-B789683457E1}"/>
              </a:ext>
            </a:extLst>
          </p:cNvPr>
          <p:cNvSpPr>
            <a:spLocks noChangeArrowheads="1"/>
          </p:cNvSpPr>
          <p:nvPr/>
        </p:nvSpPr>
        <p:spPr bwMode="auto">
          <a:xfrm>
            <a:off x="321108" y="372663"/>
            <a:ext cx="12745671" cy="1615827"/>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it-IT" sz="4800" dirty="0">
                <a:solidFill>
                  <a:schemeClr val="accent2">
                    <a:lumMod val="50000"/>
                  </a:schemeClr>
                </a:solidFill>
                <a:latin typeface="Myriad Pro"/>
                <a:ea typeface="ＭＳ Ｐゴシック"/>
              </a:rPr>
              <a:t>Live event </a:t>
            </a:r>
            <a:r>
              <a:rPr lang="it-IT" sz="4800" dirty="0" err="1">
                <a:solidFill>
                  <a:schemeClr val="accent2">
                    <a:lumMod val="50000"/>
                  </a:schemeClr>
                </a:solidFill>
                <a:latin typeface="Myriad Pro"/>
                <a:ea typeface="ＭＳ Ｐゴシック"/>
              </a:rPr>
              <a:t>piracy</a:t>
            </a:r>
            <a:r>
              <a:rPr lang="it-IT" sz="4800" dirty="0">
                <a:solidFill>
                  <a:schemeClr val="accent2">
                    <a:lumMod val="50000"/>
                  </a:schemeClr>
                </a:solidFill>
                <a:latin typeface="Myriad Pro"/>
                <a:ea typeface="ＭＳ Ｐゴシック"/>
              </a:rPr>
              <a:t> </a:t>
            </a:r>
          </a:p>
          <a:p>
            <a:pPr algn="ctr">
              <a:defRPr/>
            </a:pPr>
            <a:r>
              <a:rPr lang="it-IT" sz="4800" dirty="0">
                <a:solidFill>
                  <a:schemeClr val="accent2">
                    <a:lumMod val="50000"/>
                  </a:schemeClr>
                </a:solidFill>
                <a:latin typeface="Myriad Pro"/>
                <a:ea typeface="ＭＳ Ｐゴシック"/>
              </a:rPr>
              <a:t>The </a:t>
            </a:r>
            <a:r>
              <a:rPr lang="it-IT" sz="4800" dirty="0" err="1">
                <a:solidFill>
                  <a:schemeClr val="accent2">
                    <a:lumMod val="50000"/>
                  </a:schemeClr>
                </a:solidFill>
                <a:latin typeface="Myriad Pro"/>
                <a:ea typeface="ＭＳ Ｐゴシック"/>
              </a:rPr>
              <a:t>regulatory</a:t>
            </a:r>
            <a:r>
              <a:rPr lang="it-IT" sz="4800" dirty="0">
                <a:solidFill>
                  <a:schemeClr val="accent2">
                    <a:lumMod val="50000"/>
                  </a:schemeClr>
                </a:solidFill>
                <a:latin typeface="Myriad Pro"/>
                <a:ea typeface="ＭＳ Ｐゴシック"/>
              </a:rPr>
              <a:t> </a:t>
            </a:r>
            <a:r>
              <a:rPr lang="it-IT" sz="4800" b="1" dirty="0" err="1">
                <a:solidFill>
                  <a:schemeClr val="accent2">
                    <a:lumMod val="50000"/>
                  </a:schemeClr>
                </a:solidFill>
                <a:latin typeface="Myriad Pro"/>
                <a:ea typeface="ＭＳ Ｐゴシック"/>
              </a:rPr>
              <a:t>process</a:t>
            </a:r>
            <a:endParaRPr lang="it-IT" sz="4800" b="1" dirty="0">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2412426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806441" y="1714329"/>
            <a:ext cx="16675118" cy="7448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defTabSz="685800" fontAlgn="auto">
              <a:spcAft>
                <a:spcPts val="0"/>
              </a:spcAft>
              <a:defRPr/>
            </a:pPr>
            <a:endParaRPr lang="en-US" sz="4200" dirty="0">
              <a:solidFill>
                <a:prstClr val="black"/>
              </a:solidFill>
              <a:latin typeface="Calibri" panose="020F0502020204030204"/>
              <a:cs typeface="Calibri"/>
            </a:endParaRPr>
          </a:p>
          <a:p>
            <a:pPr marL="514350" indent="-514350" algn="l">
              <a:spcAft>
                <a:spcPts val="1800"/>
              </a:spcAft>
              <a:buFont typeface="Wingdings" panose="05000000000000000000" pitchFamily="2" charset="2"/>
              <a:buChar char="§"/>
              <a:defRPr/>
            </a:pPr>
            <a:r>
              <a:rPr lang="en-GB" sz="3600" dirty="0">
                <a:solidFill>
                  <a:schemeClr val="tx1"/>
                </a:solidFill>
                <a:ea typeface="ＭＳ Ｐゴシック"/>
                <a:cs typeface="Times New Roman"/>
              </a:rPr>
              <a:t>Agcom's competencies have been further developed pursuant</a:t>
            </a:r>
            <a:r>
              <a:rPr lang="en-US" sz="3600" dirty="0">
                <a:solidFill>
                  <a:schemeClr val="tx1"/>
                </a:solidFill>
                <a:ea typeface="+mn-lt"/>
                <a:cs typeface="+mn-lt"/>
              </a:rPr>
              <a:t> </a:t>
            </a:r>
            <a:r>
              <a:rPr lang="en-US" sz="3600" dirty="0">
                <a:solidFill>
                  <a:schemeClr val="tx1"/>
                </a:solidFill>
                <a:ea typeface="ＭＳ Ｐゴシック"/>
                <a:cs typeface="Times New Roman"/>
              </a:rPr>
              <a:t>to the </a:t>
            </a:r>
            <a:r>
              <a:rPr lang="en-US" sz="3600" b="1" dirty="0">
                <a:solidFill>
                  <a:schemeClr val="tx1"/>
                </a:solidFill>
                <a:ea typeface="ＭＳ Ｐゴシック"/>
                <a:cs typeface="Times New Roman"/>
              </a:rPr>
              <a:t>law n. 93/2023 </a:t>
            </a:r>
            <a:r>
              <a:rPr lang="en-US" sz="3600" dirty="0">
                <a:solidFill>
                  <a:schemeClr val="tx1"/>
                </a:solidFill>
                <a:ea typeface="ＭＳ Ｐゴシック"/>
                <a:cs typeface="Times New Roman"/>
              </a:rPr>
              <a:t>(entered into force on 8 August 2023), </a:t>
            </a:r>
            <a:r>
              <a:rPr lang="en-GB" sz="3600" dirty="0">
                <a:solidFill>
                  <a:schemeClr val="tx1"/>
                </a:solidFill>
                <a:ea typeface="ＭＳ Ｐゴシック"/>
                <a:cs typeface="Times New Roman"/>
              </a:rPr>
              <a:t>concerning online piracy of live content</a:t>
            </a:r>
          </a:p>
          <a:p>
            <a:pPr marL="514350" indent="-514350" algn="l">
              <a:spcAft>
                <a:spcPts val="1800"/>
              </a:spcAft>
              <a:buFont typeface="Wingdings" panose="05000000000000000000" pitchFamily="2" charset="2"/>
              <a:buChar char="§"/>
              <a:defRPr/>
            </a:pPr>
            <a:r>
              <a:rPr lang="en-US" sz="3600" dirty="0">
                <a:solidFill>
                  <a:schemeClr val="tx1"/>
                </a:solidFill>
                <a:ea typeface="ＭＳ Ｐゴシック"/>
                <a:cs typeface="Calibri"/>
              </a:rPr>
              <a:t>The law confirms and consolidates </a:t>
            </a:r>
            <a:r>
              <a:rPr lang="en-US" sz="3600" b="1" dirty="0">
                <a:solidFill>
                  <a:schemeClr val="tx1"/>
                </a:solidFill>
                <a:ea typeface="ＭＳ Ｐゴシック"/>
                <a:cs typeface="Calibri"/>
              </a:rPr>
              <a:t>Agcom's prominent role </a:t>
            </a:r>
            <a:r>
              <a:rPr lang="en-US" sz="3600" dirty="0">
                <a:solidFill>
                  <a:schemeClr val="tx1"/>
                </a:solidFill>
                <a:ea typeface="ＭＳ Ｐゴシック"/>
                <a:cs typeface="Calibri"/>
              </a:rPr>
              <a:t>in the fight against online piracy by extending its sphere of intervention in both subjective and objective terms, </a:t>
            </a:r>
            <a:r>
              <a:rPr lang="en-US" sz="3600" b="1" dirty="0">
                <a:solidFill>
                  <a:schemeClr val="tx1"/>
                </a:solidFill>
                <a:ea typeface="ＭＳ Ｐゴシック"/>
                <a:cs typeface="Calibri"/>
              </a:rPr>
              <a:t>introducing new competen</a:t>
            </a:r>
            <a:r>
              <a:rPr lang="en-GB" sz="3600" b="1" dirty="0">
                <a:solidFill>
                  <a:schemeClr val="tx1"/>
                </a:solidFill>
                <a:ea typeface="ＭＳ Ｐゴシック"/>
                <a:cs typeface="Times New Roman"/>
              </a:rPr>
              <a:t>cies</a:t>
            </a:r>
            <a:r>
              <a:rPr lang="en-US" sz="3600" b="1" dirty="0">
                <a:solidFill>
                  <a:schemeClr val="tx1"/>
                </a:solidFill>
                <a:ea typeface="ＭＳ Ｐゴシック"/>
                <a:cs typeface="Calibri"/>
              </a:rPr>
              <a:t> to take action through the adoption of so-called “</a:t>
            </a:r>
            <a:r>
              <a:rPr lang="en-US" sz="3600" b="1" i="1" dirty="0">
                <a:solidFill>
                  <a:schemeClr val="tx1"/>
                </a:solidFill>
                <a:ea typeface="ＭＳ Ｐゴシック"/>
                <a:cs typeface="Calibri"/>
              </a:rPr>
              <a:t>dynamic injunctions</a:t>
            </a:r>
            <a:r>
              <a:rPr lang="en-US" sz="3600" b="1" dirty="0">
                <a:solidFill>
                  <a:schemeClr val="tx1"/>
                </a:solidFill>
                <a:ea typeface="ＭＳ Ｐゴシック"/>
                <a:cs typeface="Calibri"/>
              </a:rPr>
              <a:t>”</a:t>
            </a:r>
            <a:endParaRPr lang="en-GB" sz="3600" b="1" dirty="0">
              <a:solidFill>
                <a:schemeClr val="tx1"/>
              </a:solidFill>
              <a:ea typeface="ＭＳ Ｐゴシック"/>
              <a:cs typeface="Times New Roman"/>
            </a:endParaRPr>
          </a:p>
          <a:p>
            <a:pPr marL="514350" indent="-514350" algn="l">
              <a:spcAft>
                <a:spcPts val="0"/>
              </a:spcAft>
              <a:buFont typeface="Wingdings" panose="05000000000000000000" pitchFamily="2" charset="2"/>
              <a:buChar char="§"/>
              <a:defRPr/>
            </a:pPr>
            <a:r>
              <a:rPr lang="en-US" sz="3600" b="1" dirty="0">
                <a:solidFill>
                  <a:schemeClr val="tx1"/>
                </a:solidFill>
                <a:ea typeface="ＭＳ Ｐゴシック"/>
                <a:cs typeface="Calibri" panose="020F0502020204030204"/>
              </a:rPr>
              <a:t>Dynamic order</a:t>
            </a:r>
            <a:r>
              <a:rPr lang="en-US" sz="3600" dirty="0">
                <a:solidFill>
                  <a:schemeClr val="tx1"/>
                </a:solidFill>
                <a:ea typeface="ＭＳ Ｐゴシック"/>
                <a:cs typeface="Calibri" panose="020F0502020204030204"/>
              </a:rPr>
              <a:t>: an early measure that constitutes a valid tool to block all subsequent violations of the same kind. This new provision, in the future, after another public consultation, would be applicable not only to sports events, but to all events broadcast live or otherwise live</a:t>
            </a:r>
            <a:endParaRPr lang="en-GB" sz="4200" dirty="0">
              <a:solidFill>
                <a:schemeClr val="tx1"/>
              </a:solidFill>
              <a:ea typeface="ＭＳ Ｐゴシック"/>
              <a:cs typeface="Calibri" panose="020F0502020204030204"/>
            </a:endParaRPr>
          </a:p>
          <a:p>
            <a:pPr algn="l" defTabSz="685800">
              <a:spcAft>
                <a:spcPts val="0"/>
              </a:spcAft>
              <a:defRPr/>
            </a:pPr>
            <a:endParaRPr lang="en-GB" sz="4950" dirty="0">
              <a:solidFill>
                <a:prstClr val="black"/>
              </a:solidFill>
              <a:latin typeface="Calibri" panose="020F0502020204030204"/>
              <a:cs typeface="Calibri" panose="020F0502020204030204"/>
            </a:endParaRPr>
          </a:p>
          <a:p>
            <a:pPr marL="802005" indent="-802005" algn="l" defTabSz="685800">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marL="802005" indent="-802005" algn="l"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1DCDCCBB-87B4-67CD-5B96-AAF2A0080B51}"/>
              </a:ext>
            </a:extLst>
          </p:cNvPr>
          <p:cNvSpPr>
            <a:spLocks noChangeArrowheads="1"/>
          </p:cNvSpPr>
          <p:nvPr/>
        </p:nvSpPr>
        <p:spPr bwMode="auto">
          <a:xfrm>
            <a:off x="648476" y="466976"/>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sz="4200" dirty="0">
                <a:solidFill>
                  <a:schemeClr val="accent2">
                    <a:lumMod val="50000"/>
                  </a:schemeClr>
                </a:solidFill>
                <a:latin typeface="Myriad Pro"/>
                <a:ea typeface="ＭＳ Ｐゴシック"/>
              </a:rPr>
              <a:t>Online piracy of </a:t>
            </a:r>
            <a:r>
              <a:rPr lang="en-US" sz="4200" b="1" dirty="0">
                <a:solidFill>
                  <a:schemeClr val="accent2">
                    <a:lumMod val="50000"/>
                  </a:schemeClr>
                </a:solidFill>
                <a:latin typeface="Myriad Pro"/>
                <a:ea typeface="ＭＳ Ｐゴシック"/>
              </a:rPr>
              <a:t>live content</a:t>
            </a:r>
          </a:p>
          <a:p>
            <a:pPr algn="ctr">
              <a:defRPr/>
            </a:pPr>
            <a:r>
              <a:rPr lang="it-IT" sz="4800" dirty="0">
                <a:solidFill>
                  <a:schemeClr val="accent2">
                    <a:lumMod val="50000"/>
                  </a:schemeClr>
                </a:solidFill>
                <a:latin typeface="Myriad Pro"/>
                <a:ea typeface="ＭＳ Ｐゴシック"/>
              </a:rPr>
              <a:t>Anti-</a:t>
            </a:r>
            <a:r>
              <a:rPr lang="it-IT" sz="4800" dirty="0" err="1">
                <a:solidFill>
                  <a:schemeClr val="accent2">
                    <a:lumMod val="50000"/>
                  </a:schemeClr>
                </a:solidFill>
                <a:latin typeface="Myriad Pro"/>
                <a:ea typeface="ＭＳ Ｐゴシック"/>
              </a:rPr>
              <a:t>piracy</a:t>
            </a:r>
            <a:r>
              <a:rPr lang="it-IT" sz="4800" dirty="0">
                <a:solidFill>
                  <a:schemeClr val="accent2">
                    <a:lumMod val="50000"/>
                  </a:schemeClr>
                </a:solidFill>
                <a:latin typeface="Myriad Pro"/>
                <a:ea typeface="ＭＳ Ｐゴシック"/>
              </a:rPr>
              <a:t> </a:t>
            </a:r>
            <a:r>
              <a:rPr lang="it-IT" sz="4800" b="1" dirty="0" err="1">
                <a:solidFill>
                  <a:schemeClr val="accent2">
                    <a:lumMod val="50000"/>
                  </a:schemeClr>
                </a:solidFill>
                <a:latin typeface="Myriad Pro"/>
                <a:ea typeface="ＭＳ Ｐゴシック"/>
              </a:rPr>
              <a:t>legislation</a:t>
            </a:r>
            <a:endParaRPr lang="it-IT" sz="4800" b="1" dirty="0">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1792316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1155683" y="3349154"/>
            <a:ext cx="16204064" cy="4636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fontScale="92500" lnSpcReduction="10000"/>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514350" indent="-514350" algn="just">
              <a:spcAft>
                <a:spcPts val="1800"/>
              </a:spcAft>
              <a:buFont typeface="Wingdings" panose="05000000000000000000" pitchFamily="2" charset="2"/>
              <a:buChar char="§"/>
              <a:defRPr/>
            </a:pPr>
            <a:r>
              <a:rPr lang="en-US" sz="3600" dirty="0">
                <a:solidFill>
                  <a:schemeClr val="tx1"/>
                </a:solidFill>
                <a:ea typeface="ＭＳ Ｐゴシック"/>
                <a:cs typeface="Calibri"/>
              </a:rPr>
              <a:t>The law requires the providers to execute the </a:t>
            </a:r>
            <a:r>
              <a:rPr lang="en-US" sz="3600" b="1" dirty="0">
                <a:solidFill>
                  <a:schemeClr val="tx1"/>
                </a:solidFill>
                <a:ea typeface="ＭＳ Ｐゴシック"/>
                <a:cs typeface="Calibri"/>
              </a:rPr>
              <a:t>blocking order within 30 minutes</a:t>
            </a:r>
            <a:r>
              <a:rPr lang="en-US" sz="3600" dirty="0">
                <a:solidFill>
                  <a:schemeClr val="tx1"/>
                </a:solidFill>
                <a:ea typeface="ＭＳ Ｐゴシック"/>
                <a:cs typeface="Calibri"/>
              </a:rPr>
              <a:t>, in line with Agcom Regulation</a:t>
            </a:r>
          </a:p>
          <a:p>
            <a:pPr marL="514350" indent="-514350" algn="just">
              <a:buFont typeface="Wingdings" panose="05000000000000000000" pitchFamily="2" charset="2"/>
              <a:buChar char="§"/>
              <a:defRPr/>
            </a:pPr>
            <a:r>
              <a:rPr lang="en-US" sz="3600" dirty="0">
                <a:solidFill>
                  <a:schemeClr val="tx1"/>
                </a:solidFill>
                <a:ea typeface="ＭＳ Ｐゴシック"/>
                <a:cs typeface="Calibri"/>
              </a:rPr>
              <a:t>According to law n. 93/2023, </a:t>
            </a:r>
            <a:r>
              <a:rPr lang="en-US" sz="3600" b="1" dirty="0">
                <a:solidFill>
                  <a:schemeClr val="tx1"/>
                </a:solidFill>
                <a:ea typeface="ＭＳ Ｐゴシック"/>
                <a:cs typeface="Calibri"/>
              </a:rPr>
              <a:t>the orders are addressed to the information society service providers involved in any capacity</a:t>
            </a:r>
            <a:r>
              <a:rPr lang="en-GB" sz="3600" b="1" dirty="0">
                <a:solidFill>
                  <a:schemeClr val="tx1"/>
                </a:solidFill>
                <a:ea typeface="ＭＳ Ｐゴシック"/>
                <a:cs typeface="Calibri"/>
              </a:rPr>
              <a:t> </a:t>
            </a:r>
            <a:r>
              <a:rPr lang="en-US" sz="3600" b="1" dirty="0">
                <a:solidFill>
                  <a:schemeClr val="tx1"/>
                </a:solidFill>
                <a:ea typeface="ＭＳ Ｐゴシック"/>
                <a:cs typeface="Calibri"/>
              </a:rPr>
              <a:t>in the accessibility of the website or illegal services</a:t>
            </a:r>
            <a:r>
              <a:rPr lang="en-US" sz="3600" dirty="0">
                <a:solidFill>
                  <a:schemeClr val="tx1"/>
                </a:solidFill>
                <a:ea typeface="ＭＳ Ｐゴシック"/>
                <a:cs typeface="Calibri"/>
              </a:rPr>
              <a:t> and also to the </a:t>
            </a:r>
            <a:r>
              <a:rPr lang="en-US" sz="3600" b="1" dirty="0">
                <a:solidFill>
                  <a:schemeClr val="tx1"/>
                </a:solidFill>
                <a:ea typeface="ＭＳ Ｐゴシック"/>
                <a:cs typeface="Calibri"/>
              </a:rPr>
              <a:t>search engines</a:t>
            </a:r>
          </a:p>
          <a:p>
            <a:pPr algn="just">
              <a:defRPr/>
            </a:pPr>
            <a:endParaRPr lang="en-US" sz="3600" dirty="0">
              <a:solidFill>
                <a:schemeClr val="tx1"/>
              </a:solidFill>
              <a:ea typeface="ＭＳ Ｐゴシック"/>
              <a:cs typeface="Calibri"/>
            </a:endParaRPr>
          </a:p>
          <a:p>
            <a:pPr marL="514350" indent="-514350" algn="just">
              <a:buFont typeface="Wingdings" panose="05000000000000000000" pitchFamily="2" charset="2"/>
              <a:buChar char="§"/>
              <a:defRPr/>
            </a:pPr>
            <a:r>
              <a:rPr lang="en-US" sz="3600" dirty="0">
                <a:solidFill>
                  <a:schemeClr val="tx1"/>
                </a:solidFill>
                <a:ea typeface="ＭＳ Ｐゴシック"/>
                <a:cs typeface="Calibri"/>
              </a:rPr>
              <a:t> The law also requires to implement a </a:t>
            </a:r>
            <a:r>
              <a:rPr lang="en-US" sz="3600" b="1" dirty="0">
                <a:solidFill>
                  <a:schemeClr val="tx1"/>
                </a:solidFill>
                <a:ea typeface="ＭＳ Ｐゴシック"/>
                <a:cs typeface="Calibri"/>
              </a:rPr>
              <a:t>machine-to-machine platform </a:t>
            </a:r>
            <a:r>
              <a:rPr lang="en-US" sz="3600" dirty="0">
                <a:solidFill>
                  <a:schemeClr val="tx1"/>
                </a:solidFill>
                <a:ea typeface="ＭＳ Ｐゴシック"/>
                <a:cs typeface="Calibri"/>
              </a:rPr>
              <a:t>in order to submit complaints and allow the ISP to comply the order</a:t>
            </a:r>
            <a:endParaRPr lang="en-US" sz="4200" dirty="0">
              <a:solidFill>
                <a:schemeClr val="tx1"/>
              </a:solidFill>
              <a:latin typeface="Calibri" panose="020F0502020204030204"/>
              <a:cs typeface="Calibri" panose="020F0502020204030204"/>
            </a:endParaRPr>
          </a:p>
          <a:p>
            <a:pPr marL="802005" indent="-802005" algn="l" defTabSz="685800">
              <a:spcAft>
                <a:spcPts val="0"/>
              </a:spcAft>
              <a:buFont typeface="Arial" pitchFamily="2" charset="2"/>
              <a:buChar char="•"/>
              <a:defRPr/>
            </a:pPr>
            <a:endParaRPr lang="en-GB" sz="4950" dirty="0">
              <a:solidFill>
                <a:prstClr val="black"/>
              </a:solidFill>
              <a:latin typeface="Calibri" panose="020F0502020204030204"/>
              <a:cs typeface="Calibri" panose="020F0502020204030204"/>
            </a:endParaRPr>
          </a:p>
          <a:p>
            <a:pPr marL="802005" indent="-802005" algn="l" defTabSz="685800">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marL="802005" indent="-802005" algn="l"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1F17A709-8C8B-5112-53F3-EC480E25F086}"/>
              </a:ext>
            </a:extLst>
          </p:cNvPr>
          <p:cNvSpPr>
            <a:spLocks noChangeArrowheads="1"/>
          </p:cNvSpPr>
          <p:nvPr/>
        </p:nvSpPr>
        <p:spPr bwMode="auto">
          <a:xfrm>
            <a:off x="886973" y="924383"/>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sz="4200" dirty="0">
                <a:solidFill>
                  <a:schemeClr val="accent2">
                    <a:lumMod val="50000"/>
                  </a:schemeClr>
                </a:solidFill>
                <a:latin typeface="Myriad Pro"/>
                <a:ea typeface="ＭＳ Ｐゴシック"/>
              </a:rPr>
              <a:t>Online piracy of </a:t>
            </a:r>
            <a:r>
              <a:rPr lang="en-US" sz="4200" b="1" dirty="0">
                <a:solidFill>
                  <a:schemeClr val="accent2">
                    <a:lumMod val="50000"/>
                  </a:schemeClr>
                </a:solidFill>
                <a:latin typeface="Myriad Pro"/>
                <a:ea typeface="ＭＳ Ｐゴシック"/>
              </a:rPr>
              <a:t>live content </a:t>
            </a:r>
          </a:p>
          <a:p>
            <a:pPr algn="ctr">
              <a:defRPr/>
            </a:pPr>
            <a:r>
              <a:rPr lang="it-IT" sz="4800" dirty="0">
                <a:solidFill>
                  <a:schemeClr val="accent2">
                    <a:lumMod val="50000"/>
                  </a:schemeClr>
                </a:solidFill>
                <a:latin typeface="Myriad Pro"/>
                <a:ea typeface="ＭＳ Ｐゴシック"/>
              </a:rPr>
              <a:t>Anti-</a:t>
            </a:r>
            <a:r>
              <a:rPr lang="it-IT" sz="4800" dirty="0" err="1">
                <a:solidFill>
                  <a:schemeClr val="accent2">
                    <a:lumMod val="50000"/>
                  </a:schemeClr>
                </a:solidFill>
                <a:latin typeface="Myriad Pro"/>
                <a:ea typeface="ＭＳ Ｐゴシック"/>
              </a:rPr>
              <a:t>piracy</a:t>
            </a:r>
            <a:r>
              <a:rPr lang="it-IT" sz="4800" dirty="0">
                <a:solidFill>
                  <a:schemeClr val="accent2">
                    <a:lumMod val="50000"/>
                  </a:schemeClr>
                </a:solidFill>
                <a:latin typeface="Myriad Pro"/>
                <a:ea typeface="ＭＳ Ｐゴシック"/>
              </a:rPr>
              <a:t> </a:t>
            </a:r>
            <a:r>
              <a:rPr lang="it-IT" sz="4800" b="1" dirty="0" err="1">
                <a:solidFill>
                  <a:schemeClr val="accent2">
                    <a:lumMod val="50000"/>
                  </a:schemeClr>
                </a:solidFill>
                <a:latin typeface="Myriad Pro"/>
                <a:ea typeface="ＭＳ Ｐゴシック"/>
              </a:rPr>
              <a:t>legislation</a:t>
            </a:r>
            <a:endParaRPr lang="it-IT" sz="4800" b="1" dirty="0">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3521634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1155683" y="2760104"/>
            <a:ext cx="16204064" cy="7448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514350" indent="-514350" algn="l">
              <a:spcAft>
                <a:spcPts val="1800"/>
              </a:spcAft>
              <a:buFont typeface="Wingdings" panose="05000000000000000000" pitchFamily="2" charset="2"/>
              <a:buChar char="§"/>
              <a:defRPr/>
            </a:pPr>
            <a:r>
              <a:rPr lang="en-GB" sz="3600" b="1" dirty="0">
                <a:solidFill>
                  <a:schemeClr val="tx1"/>
                </a:solidFill>
                <a:ea typeface="ＭＳ Ｐゴシック"/>
                <a:cs typeface="Calibri"/>
              </a:rPr>
              <a:t>Precautionary proceeding</a:t>
            </a:r>
            <a:r>
              <a:rPr lang="en-GB" sz="3600" dirty="0">
                <a:solidFill>
                  <a:schemeClr val="tx1"/>
                </a:solidFill>
                <a:ea typeface="ＭＳ Ｐゴシック"/>
                <a:cs typeface="Calibri"/>
              </a:rPr>
              <a:t> can be initiated pursuant to a </a:t>
            </a:r>
            <a:r>
              <a:rPr lang="en-GB" sz="3600" b="1" dirty="0">
                <a:solidFill>
                  <a:schemeClr val="tx1"/>
                </a:solidFill>
                <a:ea typeface="ＭＳ Ｐゴシック"/>
                <a:cs typeface="Calibri"/>
              </a:rPr>
              <a:t>complaint of the rightsholders </a:t>
            </a:r>
            <a:r>
              <a:rPr lang="en-GB" sz="3600" dirty="0">
                <a:solidFill>
                  <a:schemeClr val="tx1"/>
                </a:solidFill>
                <a:ea typeface="ＭＳ Ｐゴシック"/>
                <a:cs typeface="Calibri"/>
              </a:rPr>
              <a:t>at a very early stage of the transmission of the live event, (when the event is advertised, or while it is being broadcast)</a:t>
            </a:r>
            <a:endParaRPr lang="en-GB" sz="4800" dirty="0">
              <a:solidFill>
                <a:schemeClr val="tx1"/>
              </a:solidFill>
              <a:ea typeface="ＭＳ Ｐゴシック"/>
              <a:cs typeface="Calibri"/>
            </a:endParaRPr>
          </a:p>
          <a:p>
            <a:pPr marL="514350" indent="-514350" algn="l">
              <a:spcAft>
                <a:spcPts val="1800"/>
              </a:spcAft>
              <a:buFont typeface="Wingdings" panose="05000000000000000000" pitchFamily="2" charset="2"/>
              <a:buChar char="§"/>
              <a:defRPr/>
            </a:pPr>
            <a:r>
              <a:rPr lang="en-US" sz="3600" dirty="0">
                <a:solidFill>
                  <a:schemeClr val="tx1"/>
                </a:solidFill>
                <a:ea typeface="ＭＳ Ｐゴシック"/>
                <a:cs typeface="Calibri"/>
              </a:rPr>
              <a:t>Once the precautionary measure is adopted, </a:t>
            </a:r>
            <a:r>
              <a:rPr lang="en-US" sz="3600" b="1" dirty="0">
                <a:solidFill>
                  <a:schemeClr val="tx1"/>
                </a:solidFill>
                <a:ea typeface="ＭＳ Ｐゴシック"/>
                <a:cs typeface="Calibri"/>
              </a:rPr>
              <a:t>rightsholders can directly notify the ISPs </a:t>
            </a:r>
            <a:r>
              <a:rPr lang="en-US" sz="3600" dirty="0">
                <a:solidFill>
                  <a:schemeClr val="tx1"/>
                </a:solidFill>
                <a:ea typeface="ＭＳ Ｐゴシック"/>
                <a:cs typeface="Calibri"/>
              </a:rPr>
              <a:t>further complaints related to other infringements of live events of the same nature </a:t>
            </a:r>
            <a:r>
              <a:rPr lang="en-US" sz="3600" b="1" dirty="0">
                <a:solidFill>
                  <a:schemeClr val="tx1"/>
                </a:solidFill>
                <a:ea typeface="ＭＳ Ｐゴシック"/>
                <a:cs typeface="Calibri"/>
              </a:rPr>
              <a:t>through</a:t>
            </a:r>
            <a:r>
              <a:rPr lang="en-US" sz="3600" dirty="0">
                <a:solidFill>
                  <a:schemeClr val="tx1"/>
                </a:solidFill>
                <a:ea typeface="ＭＳ Ｐゴシック"/>
                <a:cs typeface="Calibri"/>
              </a:rPr>
              <a:t> a machine-to-machine </a:t>
            </a:r>
            <a:r>
              <a:rPr lang="en-US" sz="3600" b="1" dirty="0">
                <a:solidFill>
                  <a:schemeClr val="tx1"/>
                </a:solidFill>
                <a:ea typeface="ＭＳ Ｐゴシック"/>
                <a:cs typeface="Calibri"/>
              </a:rPr>
              <a:t>platform (Piracy Shield)</a:t>
            </a:r>
            <a:endParaRPr lang="en-GB" sz="4800" b="1" dirty="0">
              <a:solidFill>
                <a:schemeClr val="tx1"/>
              </a:solidFill>
              <a:ea typeface="ＭＳ Ｐゴシック"/>
              <a:cs typeface="Calibri"/>
            </a:endParaRPr>
          </a:p>
          <a:p>
            <a:pPr marL="514350" indent="-514350" algn="l">
              <a:spcAft>
                <a:spcPts val="1800"/>
              </a:spcAft>
              <a:buFont typeface="Wingdings" panose="05000000000000000000" pitchFamily="2" charset="2"/>
              <a:buChar char="§"/>
              <a:defRPr/>
            </a:pPr>
            <a:r>
              <a:rPr lang="en-US" sz="3600" dirty="0">
                <a:solidFill>
                  <a:schemeClr val="tx1"/>
                </a:solidFill>
                <a:ea typeface="ＭＳ Ｐゴシック"/>
                <a:cs typeface="Calibri"/>
              </a:rPr>
              <a:t>The Regulation (art. </a:t>
            </a:r>
            <a:r>
              <a:rPr lang="en-US" sz="3600" i="1" dirty="0">
                <a:solidFill>
                  <a:schemeClr val="tx1"/>
                </a:solidFill>
                <a:ea typeface="ＭＳ Ｐゴシック"/>
                <a:cs typeface="Calibri"/>
              </a:rPr>
              <a:t>9-bis</a:t>
            </a:r>
            <a:r>
              <a:rPr lang="en-US" sz="3600" dirty="0">
                <a:solidFill>
                  <a:schemeClr val="tx1"/>
                </a:solidFill>
                <a:ea typeface="ＭＳ Ｐゴシック"/>
                <a:cs typeface="Calibri"/>
              </a:rPr>
              <a:t>) provides that the block affects the telematic addresses </a:t>
            </a:r>
            <a:r>
              <a:rPr lang="en-US" sz="3600" u="sng" dirty="0">
                <a:solidFill>
                  <a:schemeClr val="tx1"/>
                </a:solidFill>
                <a:ea typeface="ＭＳ Ｐゴシック"/>
                <a:cs typeface="Calibri"/>
              </a:rPr>
              <a:t>unequivocally intended</a:t>
            </a:r>
            <a:r>
              <a:rPr lang="en-US" sz="3600" dirty="0">
                <a:solidFill>
                  <a:schemeClr val="tx1"/>
                </a:solidFill>
                <a:ea typeface="ＭＳ Ｐゴシック"/>
                <a:cs typeface="Calibri"/>
              </a:rPr>
              <a:t> for the broadcasting of unlawful contents </a:t>
            </a:r>
            <a:endParaRPr lang="en-US" sz="4200" dirty="0">
              <a:solidFill>
                <a:schemeClr val="tx1"/>
              </a:solidFill>
            </a:endParaRPr>
          </a:p>
          <a:p>
            <a:pPr marL="514350" indent="-514350" algn="l">
              <a:spcAft>
                <a:spcPts val="0"/>
              </a:spcAft>
              <a:buFont typeface="Wingdings" panose="05000000000000000000" pitchFamily="2" charset="2"/>
              <a:buChar char="§"/>
              <a:defRPr/>
            </a:pPr>
            <a:r>
              <a:rPr lang="en-US" sz="3600" b="1" dirty="0">
                <a:solidFill>
                  <a:schemeClr val="tx1"/>
                </a:solidFill>
                <a:ea typeface="ＭＳ Ｐゴシック"/>
                <a:cs typeface="Calibri"/>
              </a:rPr>
              <a:t>The ISPs have 30 minutes to comply</a:t>
            </a:r>
            <a:endParaRPr lang="en-US" sz="1800" b="1" dirty="0">
              <a:solidFill>
                <a:schemeClr val="tx1"/>
              </a:solidFill>
              <a:ea typeface="ＭＳ Ｐゴシック"/>
              <a:cs typeface="Times New Roman"/>
            </a:endParaRPr>
          </a:p>
          <a:p>
            <a:pPr marL="802005" indent="-802005" algn="l">
              <a:spcAft>
                <a:spcPts val="0"/>
              </a:spcAft>
              <a:buFont typeface="Arial" pitchFamily="2" charset="2"/>
              <a:buChar char="•"/>
              <a:defRPr/>
            </a:pPr>
            <a:endParaRPr lang="en-GB" sz="4950" dirty="0">
              <a:solidFill>
                <a:schemeClr val="tx1"/>
              </a:solidFill>
              <a:latin typeface="Calibri" panose="020F0502020204030204"/>
              <a:ea typeface="ＭＳ Ｐゴシック"/>
              <a:cs typeface="Calibri"/>
            </a:endParaRPr>
          </a:p>
          <a:p>
            <a:pPr marL="802005" indent="-802005" algn="l" defTabSz="685800">
              <a:spcAft>
                <a:spcPts val="0"/>
              </a:spcAft>
              <a:buFont typeface="Arial" pitchFamily="2" charset="2"/>
              <a:buChar char="•"/>
              <a:defRPr/>
            </a:pPr>
            <a:endParaRPr lang="en-GB" sz="4950" dirty="0">
              <a:solidFill>
                <a:schemeClr val="tx1"/>
              </a:solidFill>
              <a:latin typeface="Calibri" panose="020F0502020204030204"/>
              <a:cs typeface="Calibri" panose="020F0502020204030204"/>
            </a:endParaRPr>
          </a:p>
          <a:p>
            <a:pPr marL="802005" indent="-802005" algn="l" defTabSz="685800">
              <a:spcAft>
                <a:spcPts val="0"/>
              </a:spcAft>
              <a:buFont typeface="Wingdings" pitchFamily="2" charset="2"/>
              <a:buChar char="§"/>
              <a:defRPr/>
            </a:pPr>
            <a:endParaRPr lang="en-US" sz="4950" dirty="0">
              <a:solidFill>
                <a:prstClr val="black"/>
              </a:solidFill>
              <a:latin typeface="Calibri" panose="020F0502020204030204"/>
              <a:cs typeface="Calibri" panose="020F0502020204030204"/>
            </a:endParaRPr>
          </a:p>
          <a:p>
            <a:pPr marL="802005" indent="-802005" algn="l" defTabSz="685800"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E4CCBE94-E699-4305-0838-E11CD785A4BC}"/>
              </a:ext>
            </a:extLst>
          </p:cNvPr>
          <p:cNvSpPr>
            <a:spLocks noChangeArrowheads="1"/>
          </p:cNvSpPr>
          <p:nvPr/>
        </p:nvSpPr>
        <p:spPr bwMode="auto">
          <a:xfrm>
            <a:off x="1925457" y="881247"/>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sz="4200" dirty="0">
                <a:solidFill>
                  <a:schemeClr val="accent2">
                    <a:lumMod val="50000"/>
                  </a:schemeClr>
                </a:solidFill>
                <a:latin typeface="Myriad Pro"/>
                <a:ea typeface="ＭＳ Ｐゴシック"/>
              </a:rPr>
              <a:t>Online piracy of </a:t>
            </a:r>
            <a:r>
              <a:rPr lang="en-US" sz="4200" b="1" dirty="0">
                <a:solidFill>
                  <a:schemeClr val="accent2">
                    <a:lumMod val="50000"/>
                  </a:schemeClr>
                </a:solidFill>
                <a:latin typeface="Myriad Pro"/>
                <a:ea typeface="ＭＳ Ｐゴシック"/>
              </a:rPr>
              <a:t>live content </a:t>
            </a:r>
          </a:p>
          <a:p>
            <a:pPr algn="ctr">
              <a:defRPr/>
            </a:pPr>
            <a:r>
              <a:rPr lang="it-IT" sz="4800" dirty="0">
                <a:solidFill>
                  <a:schemeClr val="accent2">
                    <a:lumMod val="50000"/>
                  </a:schemeClr>
                </a:solidFill>
                <a:latin typeface="Myriad Pro"/>
                <a:ea typeface="ＭＳ Ｐゴシック"/>
              </a:rPr>
              <a:t>The </a:t>
            </a:r>
            <a:r>
              <a:rPr lang="it-IT" sz="4800" b="1" dirty="0" err="1">
                <a:solidFill>
                  <a:schemeClr val="accent2">
                    <a:lumMod val="50000"/>
                  </a:schemeClr>
                </a:solidFill>
                <a:latin typeface="Myriad Pro"/>
                <a:ea typeface="ＭＳ Ｐゴシック"/>
              </a:rPr>
              <a:t>proceeding</a:t>
            </a:r>
            <a:endParaRPr lang="it-IT" sz="4800" b="1">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535635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1155683" y="2373584"/>
            <a:ext cx="16204064" cy="7448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defTabSz="685800">
              <a:spcAft>
                <a:spcPts val="0"/>
              </a:spcAft>
              <a:defRPr/>
            </a:pPr>
            <a:endParaRPr lang="en-US" sz="4950" dirty="0">
              <a:solidFill>
                <a:prstClr val="black"/>
              </a:solidFill>
              <a:latin typeface="Calibri" panose="020F0502020204030204"/>
              <a:cs typeface="Calibri" panose="020F0502020204030204"/>
            </a:endParaRPr>
          </a:p>
          <a:p>
            <a:pPr marL="514350" indent="-514350" algn="l" fontAlgn="auto">
              <a:spcAft>
                <a:spcPts val="0"/>
              </a:spcAft>
              <a:buFont typeface="Arial" panose="020B0604020202020204" pitchFamily="34" charset="0"/>
              <a:buChar char="•"/>
              <a:defRPr/>
            </a:pPr>
            <a:r>
              <a:rPr lang="en-GB" sz="3600" dirty="0">
                <a:solidFill>
                  <a:schemeClr val="tx1"/>
                </a:solidFill>
                <a:latin typeface="Calibri"/>
                <a:ea typeface="Calibri" panose="020F0502020204030204" pitchFamily="34" charset="0"/>
                <a:cs typeface="Calibri"/>
              </a:rPr>
              <a:t>pursuant article 9-bis of the Regulation ISPs, the Uploader and the Website Manager can submit a complaint within terms of five days of publication of the block</a:t>
            </a:r>
            <a:endParaRPr lang="it-IT" sz="3600">
              <a:solidFill>
                <a:schemeClr val="tx1"/>
              </a:solidFill>
              <a:latin typeface="Calibri"/>
              <a:ea typeface="Calibri" panose="020F0502020204030204" pitchFamily="34" charset="0"/>
              <a:cs typeface="Calibri"/>
            </a:endParaRPr>
          </a:p>
          <a:p>
            <a:pPr marL="802005" indent="-802005" algn="l" defTabSz="685800" fontAlgn="auto">
              <a:spcAft>
                <a:spcPts val="0"/>
              </a:spcAft>
              <a:buFont typeface="Arial" panose="020B0604020202020204" pitchFamily="34" charset="0"/>
              <a:buChar char="•"/>
              <a:defRPr/>
            </a:pPr>
            <a:endParaRPr lang="en-US" sz="3600" dirty="0">
              <a:solidFill>
                <a:schemeClr val="tx1"/>
              </a:solidFill>
              <a:latin typeface="Calibri" panose="020F0502020204030204"/>
              <a:cs typeface="Calibri" panose="020F0502020204030204"/>
            </a:endParaRPr>
          </a:p>
          <a:p>
            <a:pPr marL="428625" indent="-428625" algn="l" fontAlgn="auto">
              <a:spcAft>
                <a:spcPts val="0"/>
              </a:spcAft>
              <a:buFont typeface="Arial" panose="020B0604020202020204" pitchFamily="34" charset="0"/>
              <a:buChar char="•"/>
              <a:defRPr/>
            </a:pPr>
            <a:r>
              <a:rPr lang="en-GB" sz="3600" dirty="0">
                <a:solidFill>
                  <a:schemeClr val="tx1"/>
                </a:solidFill>
                <a:latin typeface="Calibri"/>
                <a:ea typeface="Calibri" panose="020F0502020204030204" pitchFamily="34" charset="0"/>
                <a:cs typeface="Calibri"/>
              </a:rPr>
              <a:t>in case of complaint ISPs, the Uploader or the Website Manager shall specify the IP address or the domain name blocked but which they assume is used for legitimate services, providing all elements useful to support the legitimate use</a:t>
            </a:r>
            <a:endParaRPr lang="it-IT" sz="3600" dirty="0">
              <a:solidFill>
                <a:schemeClr val="tx1"/>
              </a:solidFill>
              <a:latin typeface="Calibri"/>
              <a:ea typeface="Calibri" panose="020F0502020204030204" pitchFamily="34" charset="0"/>
              <a:cs typeface="Calibri"/>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E4CCBE94-E699-4305-0838-E11CD785A4BC}"/>
              </a:ext>
            </a:extLst>
          </p:cNvPr>
          <p:cNvSpPr>
            <a:spLocks noChangeArrowheads="1"/>
          </p:cNvSpPr>
          <p:nvPr/>
        </p:nvSpPr>
        <p:spPr bwMode="auto">
          <a:xfrm>
            <a:off x="1925457" y="881247"/>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sz="4200" dirty="0">
                <a:solidFill>
                  <a:schemeClr val="accent2">
                    <a:lumMod val="50000"/>
                  </a:schemeClr>
                </a:solidFill>
                <a:latin typeface="Myriad Pro"/>
                <a:ea typeface="ＭＳ Ｐゴシック"/>
              </a:rPr>
              <a:t>Online piracy of </a:t>
            </a:r>
            <a:r>
              <a:rPr lang="en-US" sz="4200" b="1" dirty="0">
                <a:solidFill>
                  <a:schemeClr val="accent2">
                    <a:lumMod val="50000"/>
                  </a:schemeClr>
                </a:solidFill>
                <a:latin typeface="Myriad Pro"/>
                <a:ea typeface="ＭＳ Ｐゴシック"/>
              </a:rPr>
              <a:t>live content. </a:t>
            </a:r>
          </a:p>
          <a:p>
            <a:pPr algn="ctr">
              <a:defRPr/>
            </a:pPr>
            <a:r>
              <a:rPr lang="it-IT" sz="4800">
                <a:solidFill>
                  <a:schemeClr val="accent2">
                    <a:lumMod val="50000"/>
                  </a:schemeClr>
                </a:solidFill>
                <a:latin typeface="Myriad Pro"/>
                <a:ea typeface="ＭＳ Ｐゴシック"/>
              </a:rPr>
              <a:t>The </a:t>
            </a:r>
            <a:r>
              <a:rPr lang="it-IT" sz="4800" b="1" err="1">
                <a:solidFill>
                  <a:schemeClr val="accent2">
                    <a:lumMod val="50000"/>
                  </a:schemeClr>
                </a:solidFill>
                <a:latin typeface="Myriad Pro"/>
                <a:ea typeface="ＭＳ Ｐゴシック"/>
              </a:rPr>
              <a:t>proceeding</a:t>
            </a:r>
            <a:endParaRPr lang="it-IT" sz="4800" b="1">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298528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184294" y="894071"/>
            <a:ext cx="11785530" cy="1615827"/>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defRPr/>
            </a:pPr>
            <a:r>
              <a:rPr lang="en-US" sz="4800" b="1" dirty="0">
                <a:solidFill>
                  <a:schemeClr val="accent2">
                    <a:lumMod val="50000"/>
                  </a:schemeClr>
                </a:solidFill>
                <a:latin typeface="Myriad Pro"/>
                <a:ea typeface="ＭＳ Ｐゴシック"/>
              </a:rPr>
              <a:t>Legal framework on online copyright protection</a:t>
            </a:r>
          </a:p>
        </p:txBody>
      </p:sp>
      <p:sp>
        <p:nvSpPr>
          <p:cNvPr id="10" name="Segnaposto contenuto 2"/>
          <p:cNvSpPr txBox="1">
            <a:spLocks/>
          </p:cNvSpPr>
          <p:nvPr/>
        </p:nvSpPr>
        <p:spPr bwMode="auto">
          <a:xfrm>
            <a:off x="1041968" y="2647506"/>
            <a:ext cx="16204064" cy="6448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514350" indent="-514350" algn="just" fontAlgn="auto">
              <a:spcAft>
                <a:spcPts val="0"/>
              </a:spcAft>
              <a:buFont typeface="Arial" panose="020B0604020202020204" pitchFamily="34" charset="0"/>
              <a:buChar char="•"/>
              <a:defRPr/>
            </a:pPr>
            <a:r>
              <a:rPr lang="en-US" sz="3600" b="1" u="sng" dirty="0">
                <a:solidFill>
                  <a:schemeClr val="tx1"/>
                </a:solidFill>
                <a:ea typeface="ＭＳ Ｐゴシック"/>
              </a:rPr>
              <a:t>Law no. 633/1941</a:t>
            </a:r>
            <a:r>
              <a:rPr lang="en-US" sz="3600" b="1" dirty="0">
                <a:solidFill>
                  <a:schemeClr val="tx1"/>
                </a:solidFill>
                <a:ea typeface="ＭＳ Ｐゴシック"/>
              </a:rPr>
              <a:t> </a:t>
            </a:r>
            <a:r>
              <a:rPr lang="en-US" sz="3600" dirty="0">
                <a:solidFill>
                  <a:schemeClr val="tx1"/>
                </a:solidFill>
                <a:ea typeface="ＭＳ Ｐゴシック"/>
              </a:rPr>
              <a:t>- according to article 182-</a:t>
            </a:r>
            <a:r>
              <a:rPr lang="en-US" sz="3600" i="1" dirty="0">
                <a:solidFill>
                  <a:schemeClr val="tx1"/>
                </a:solidFill>
                <a:ea typeface="ＭＳ Ｐゴシック"/>
              </a:rPr>
              <a:t>bis</a:t>
            </a:r>
            <a:r>
              <a:rPr lang="en-US" sz="3600" dirty="0">
                <a:solidFill>
                  <a:schemeClr val="tx1"/>
                </a:solidFill>
                <a:ea typeface="ＭＳ Ｐゴシック"/>
              </a:rPr>
              <a:t>, Agcom is in charge of preventing and identifying copyright violations </a:t>
            </a:r>
          </a:p>
          <a:p>
            <a:pPr marL="514350" indent="-514350" algn="just">
              <a:spcAft>
                <a:spcPts val="0"/>
              </a:spcAft>
              <a:buFont typeface="Arial" panose="020B0604020202020204" pitchFamily="34" charset="0"/>
              <a:buChar char="•"/>
              <a:defRPr/>
            </a:pPr>
            <a:r>
              <a:rPr lang="it-IT" sz="3600" b="1" u="sng" dirty="0">
                <a:solidFill>
                  <a:schemeClr val="tx1"/>
                </a:solidFill>
                <a:ea typeface="ＭＳ Ｐゴシック"/>
                <a:cs typeface="Calibri"/>
              </a:rPr>
              <a:t>E-commerce </a:t>
            </a:r>
            <a:r>
              <a:rPr lang="it-IT" sz="3600" b="1" u="sng" dirty="0" err="1">
                <a:solidFill>
                  <a:schemeClr val="tx1"/>
                </a:solidFill>
                <a:ea typeface="ＭＳ Ｐゴシック"/>
                <a:cs typeface="Calibri"/>
              </a:rPr>
              <a:t>Decree</a:t>
            </a:r>
            <a:r>
              <a:rPr lang="it-IT" sz="3600" b="1" u="sng" dirty="0">
                <a:solidFill>
                  <a:schemeClr val="tx1"/>
                </a:solidFill>
                <a:ea typeface="ＭＳ Ｐゴシック"/>
                <a:cs typeface="Calibri"/>
              </a:rPr>
              <a:t> n. 70/2003</a:t>
            </a:r>
            <a:r>
              <a:rPr lang="it-IT" sz="3600" dirty="0">
                <a:solidFill>
                  <a:schemeClr val="tx1"/>
                </a:solidFill>
                <a:ea typeface="ＭＳ Ｐゴシック"/>
                <a:cs typeface="Calibri"/>
              </a:rPr>
              <a:t> - Agcom </a:t>
            </a:r>
            <a:r>
              <a:rPr lang="it-IT" sz="3600" dirty="0" err="1">
                <a:solidFill>
                  <a:schemeClr val="tx1"/>
                </a:solidFill>
                <a:ea typeface="ＭＳ Ｐゴシック"/>
                <a:cs typeface="Calibri"/>
              </a:rPr>
              <a:t>is</a:t>
            </a:r>
            <a:r>
              <a:rPr lang="it-IT" sz="3600" dirty="0">
                <a:solidFill>
                  <a:schemeClr val="tx1"/>
                </a:solidFill>
                <a:ea typeface="ＭＳ Ｐゴシック"/>
                <a:cs typeface="Calibri"/>
              </a:rPr>
              <a:t> the </a:t>
            </a:r>
            <a:r>
              <a:rPr lang="it-IT" sz="3600" dirty="0" err="1">
                <a:solidFill>
                  <a:schemeClr val="tx1"/>
                </a:solidFill>
                <a:ea typeface="ＭＳ Ｐゴシック"/>
                <a:cs typeface="Calibri"/>
              </a:rPr>
              <a:t>administrative</a:t>
            </a:r>
            <a:r>
              <a:rPr lang="it-IT" sz="3600" dirty="0">
                <a:solidFill>
                  <a:schemeClr val="tx1"/>
                </a:solidFill>
                <a:ea typeface="ＭＳ Ｐゴシック"/>
                <a:cs typeface="Calibri"/>
              </a:rPr>
              <a:t> authority with monitoring </a:t>
            </a:r>
            <a:r>
              <a:rPr lang="it-IT" sz="3600" dirty="0" err="1">
                <a:solidFill>
                  <a:schemeClr val="tx1"/>
                </a:solidFill>
                <a:ea typeface="ＭＳ Ｐゴシック"/>
                <a:cs typeface="Calibri"/>
              </a:rPr>
              <a:t>functions</a:t>
            </a:r>
            <a:r>
              <a:rPr lang="it-IT" sz="3600" dirty="0">
                <a:solidFill>
                  <a:schemeClr val="tx1"/>
                </a:solidFill>
                <a:ea typeface="ＭＳ Ｐゴシック"/>
                <a:cs typeface="Calibri"/>
              </a:rPr>
              <a:t> </a:t>
            </a:r>
            <a:r>
              <a:rPr lang="it-IT" sz="3600" dirty="0" err="1">
                <a:solidFill>
                  <a:schemeClr val="tx1"/>
                </a:solidFill>
                <a:ea typeface="ＭＳ Ｐゴシック"/>
                <a:cs typeface="Calibri"/>
              </a:rPr>
              <a:t>competent</a:t>
            </a:r>
            <a:r>
              <a:rPr lang="it-IT" sz="3600" dirty="0">
                <a:solidFill>
                  <a:schemeClr val="tx1"/>
                </a:solidFill>
                <a:ea typeface="ＭＳ Ｐゴシック"/>
                <a:cs typeface="Calibri"/>
              </a:rPr>
              <a:t> in the </a:t>
            </a:r>
            <a:r>
              <a:rPr lang="it-IT" sz="3600" dirty="0" err="1">
                <a:solidFill>
                  <a:schemeClr val="tx1"/>
                </a:solidFill>
                <a:ea typeface="ＭＳ Ｐゴシック"/>
                <a:cs typeface="Calibri"/>
              </a:rPr>
              <a:t>sector</a:t>
            </a:r>
            <a:r>
              <a:rPr lang="it-IT" sz="3600" dirty="0">
                <a:solidFill>
                  <a:schemeClr val="tx1"/>
                </a:solidFill>
                <a:ea typeface="ＭＳ Ｐゴシック"/>
                <a:cs typeface="Calibri"/>
              </a:rPr>
              <a:t> of copyright </a:t>
            </a:r>
          </a:p>
          <a:p>
            <a:pPr algn="just">
              <a:spcAft>
                <a:spcPts val="0"/>
              </a:spcAft>
              <a:defRPr/>
            </a:pPr>
            <a:r>
              <a:rPr lang="it-IT" sz="3600" dirty="0">
                <a:solidFill>
                  <a:schemeClr val="tx1"/>
                </a:solidFill>
                <a:ea typeface="ＭＳ Ｐゴシック"/>
                <a:cs typeface="Calibri"/>
              </a:rPr>
              <a:t>	</a:t>
            </a:r>
            <a:r>
              <a:rPr lang="it-IT" sz="3600" dirty="0" err="1">
                <a:solidFill>
                  <a:schemeClr val="tx1"/>
                </a:solidFill>
                <a:ea typeface="ＭＳ Ｐゴシック"/>
                <a:cs typeface="Calibri"/>
              </a:rPr>
              <a:t>According</a:t>
            </a:r>
            <a:r>
              <a:rPr lang="it-IT" sz="3600" dirty="0">
                <a:solidFill>
                  <a:schemeClr val="tx1"/>
                </a:solidFill>
                <a:ea typeface="ＭＳ Ｐゴシック"/>
                <a:cs typeface="Calibri"/>
              </a:rPr>
              <a:t> to </a:t>
            </a:r>
            <a:r>
              <a:rPr lang="it-IT" sz="3600" dirty="0" err="1">
                <a:solidFill>
                  <a:schemeClr val="tx1"/>
                </a:solidFill>
                <a:ea typeface="ＭＳ Ｐゴシック"/>
                <a:cs typeface="Calibri"/>
              </a:rPr>
              <a:t>articles</a:t>
            </a:r>
            <a:r>
              <a:rPr lang="it-IT" sz="3600" dirty="0">
                <a:solidFill>
                  <a:schemeClr val="tx1"/>
                </a:solidFill>
                <a:ea typeface="ＭＳ Ｐゴシック"/>
                <a:cs typeface="Calibri"/>
              </a:rPr>
              <a:t> 14, 15 and 16, the </a:t>
            </a:r>
            <a:r>
              <a:rPr lang="it-IT" sz="3600" dirty="0" err="1">
                <a:solidFill>
                  <a:schemeClr val="tx1"/>
                </a:solidFill>
                <a:ea typeface="ＭＳ Ｐゴシック"/>
                <a:cs typeface="Calibri"/>
              </a:rPr>
              <a:t>administrative</a:t>
            </a:r>
            <a:r>
              <a:rPr lang="it-IT" sz="3600" dirty="0">
                <a:solidFill>
                  <a:schemeClr val="tx1"/>
                </a:solidFill>
                <a:ea typeface="ＭＳ Ｐゴシック"/>
                <a:cs typeface="Calibri"/>
              </a:rPr>
              <a:t> authority with monitoring 	</a:t>
            </a:r>
            <a:r>
              <a:rPr lang="it-IT" sz="3600" dirty="0" err="1">
                <a:solidFill>
                  <a:schemeClr val="tx1"/>
                </a:solidFill>
                <a:ea typeface="ＭＳ Ｐゴシック"/>
                <a:cs typeface="Calibri"/>
              </a:rPr>
              <a:t>functions</a:t>
            </a:r>
            <a:r>
              <a:rPr lang="it-IT" sz="3600" dirty="0">
                <a:solidFill>
                  <a:schemeClr val="tx1"/>
                </a:solidFill>
                <a:ea typeface="ＭＳ Ｐゴシック"/>
                <a:cs typeface="Calibri"/>
              </a:rPr>
              <a:t> </a:t>
            </a:r>
            <a:r>
              <a:rPr lang="it-IT" sz="3600" dirty="0" err="1">
                <a:solidFill>
                  <a:schemeClr val="tx1"/>
                </a:solidFill>
                <a:ea typeface="ＭＳ Ｐゴシック"/>
                <a:cs typeface="Calibri"/>
              </a:rPr>
              <a:t>may</a:t>
            </a:r>
            <a:r>
              <a:rPr lang="it-IT" sz="3600" dirty="0">
                <a:solidFill>
                  <a:schemeClr val="tx1"/>
                </a:solidFill>
                <a:ea typeface="ＭＳ Ｐゴシック"/>
                <a:cs typeface="Calibri"/>
              </a:rPr>
              <a:t> </a:t>
            </a:r>
            <a:r>
              <a:rPr lang="it-IT" sz="3600" dirty="0" err="1">
                <a:solidFill>
                  <a:schemeClr val="tx1"/>
                </a:solidFill>
                <a:ea typeface="ＭＳ Ｐゴシック"/>
                <a:cs typeface="Calibri"/>
              </a:rPr>
              <a:t>request</a:t>
            </a:r>
            <a:r>
              <a:rPr lang="it-IT" sz="3600" dirty="0">
                <a:solidFill>
                  <a:schemeClr val="tx1"/>
                </a:solidFill>
                <a:ea typeface="ＭＳ Ｐゴシック"/>
                <a:cs typeface="Calibri"/>
              </a:rPr>
              <a:t> </a:t>
            </a:r>
            <a:r>
              <a:rPr lang="it-IT" sz="3600" dirty="0" err="1">
                <a:solidFill>
                  <a:schemeClr val="tx1"/>
                </a:solidFill>
                <a:ea typeface="ＭＳ Ｐゴシック"/>
                <a:cs typeface="Calibri"/>
              </a:rPr>
              <a:t>ISPs</a:t>
            </a:r>
            <a:r>
              <a:rPr lang="it-IT" sz="3600" dirty="0">
                <a:solidFill>
                  <a:schemeClr val="tx1"/>
                </a:solidFill>
                <a:ea typeface="ＭＳ Ｐゴシック"/>
                <a:cs typeface="Calibri"/>
              </a:rPr>
              <a:t> to terminate or </a:t>
            </a:r>
            <a:r>
              <a:rPr lang="it-IT" sz="3600" dirty="0" err="1">
                <a:solidFill>
                  <a:schemeClr val="tx1"/>
                </a:solidFill>
                <a:ea typeface="ＭＳ Ｐゴシック"/>
                <a:cs typeface="Calibri"/>
              </a:rPr>
              <a:t>prevent</a:t>
            </a:r>
            <a:r>
              <a:rPr lang="it-IT" sz="3600" dirty="0">
                <a:solidFill>
                  <a:schemeClr val="tx1"/>
                </a:solidFill>
                <a:ea typeface="ＭＳ Ｐゴシック"/>
                <a:cs typeface="Calibri"/>
              </a:rPr>
              <a:t> </a:t>
            </a:r>
            <a:r>
              <a:rPr lang="it-IT" sz="3600" dirty="0" err="1">
                <a:solidFill>
                  <a:schemeClr val="tx1"/>
                </a:solidFill>
                <a:ea typeface="ＭＳ Ｐゴシック"/>
                <a:cs typeface="Calibri"/>
              </a:rPr>
              <a:t>any</a:t>
            </a:r>
            <a:r>
              <a:rPr lang="it-IT" sz="3600" dirty="0">
                <a:solidFill>
                  <a:schemeClr val="tx1"/>
                </a:solidFill>
                <a:ea typeface="ＭＳ Ｐゴシック"/>
                <a:cs typeface="Calibri"/>
              </a:rPr>
              <a:t> </a:t>
            </a:r>
            <a:r>
              <a:rPr lang="it-IT" sz="3600" dirty="0" err="1">
                <a:solidFill>
                  <a:schemeClr val="tx1"/>
                </a:solidFill>
                <a:ea typeface="ＭＳ Ｐゴシック"/>
                <a:cs typeface="Calibri"/>
              </a:rPr>
              <a:t>infringement</a:t>
            </a:r>
            <a:endParaRPr lang="it-IT" sz="3600" dirty="0">
              <a:solidFill>
                <a:schemeClr val="tx1"/>
              </a:solidFill>
              <a:ea typeface="ＭＳ Ｐゴシック"/>
              <a:cs typeface="Calibri"/>
            </a:endParaRPr>
          </a:p>
          <a:p>
            <a:pPr marL="514350" indent="-514350" algn="just">
              <a:spcAft>
                <a:spcPts val="0"/>
              </a:spcAft>
              <a:buFont typeface="Arial" panose="020B0604020202020204" pitchFamily="34" charset="0"/>
              <a:buChar char="•"/>
              <a:defRPr/>
            </a:pPr>
            <a:r>
              <a:rPr lang="en-US" sz="3600" b="1" u="sng" dirty="0">
                <a:solidFill>
                  <a:schemeClr val="tx1"/>
                </a:solidFill>
                <a:ea typeface="ＭＳ Ｐゴシック"/>
                <a:cs typeface="Calibri"/>
              </a:rPr>
              <a:t>Law n. 93/2023 </a:t>
            </a:r>
            <a:r>
              <a:rPr lang="en-GB" sz="3600" dirty="0">
                <a:solidFill>
                  <a:schemeClr val="tx1"/>
                </a:solidFill>
                <a:ea typeface="ＭＳ Ｐゴシック"/>
                <a:cs typeface="Calibri"/>
              </a:rPr>
              <a:t>concerning online piracy of live content </a:t>
            </a:r>
            <a:r>
              <a:rPr lang="en-US" sz="3600" dirty="0">
                <a:solidFill>
                  <a:schemeClr val="tx1"/>
                </a:solidFill>
                <a:ea typeface="ＭＳ Ｐゴシック"/>
                <a:cs typeface="Calibri"/>
              </a:rPr>
              <a:t>confirms and consolidates Agcom's prominent role in the fight against online piracy, introducing new competen</a:t>
            </a:r>
            <a:r>
              <a:rPr lang="en-GB" sz="3600" dirty="0">
                <a:solidFill>
                  <a:schemeClr val="tx1"/>
                </a:solidFill>
                <a:ea typeface="ＭＳ Ｐゴシック"/>
                <a:cs typeface="Calibri"/>
              </a:rPr>
              <a:t>cies</a:t>
            </a:r>
            <a:r>
              <a:rPr lang="en-US" sz="3600" dirty="0">
                <a:solidFill>
                  <a:schemeClr val="tx1"/>
                </a:solidFill>
                <a:ea typeface="ＭＳ Ｐゴシック"/>
                <a:cs typeface="Calibri"/>
              </a:rPr>
              <a:t> to take action through the adoption of so-called “dynamic injunctions”</a:t>
            </a:r>
            <a:endParaRPr lang="en-GB" sz="3600" dirty="0">
              <a:solidFill>
                <a:schemeClr val="tx1"/>
              </a:solidFill>
              <a:ea typeface="ＭＳ Ｐゴシック"/>
              <a:cs typeface="Calibri"/>
            </a:endParaRPr>
          </a:p>
          <a:p>
            <a:pPr marL="802005" indent="-802005" algn="l" fontAlgn="auto">
              <a:spcAft>
                <a:spcPts val="0"/>
              </a:spcAft>
              <a:buFont typeface="Wingdings" pitchFamily="2" charset="2"/>
              <a:buChar char="§"/>
              <a:defRPr/>
            </a:pPr>
            <a:endParaRPr lang="en-US" sz="4950" dirty="0">
              <a:solidFill>
                <a:schemeClr val="tx1"/>
              </a:solidFill>
              <a:cs typeface="Calibri"/>
            </a:endParaRPr>
          </a:p>
          <a:p>
            <a:pPr marL="802005" indent="-802005" algn="l" fontAlgn="auto">
              <a:spcAft>
                <a:spcPts val="0"/>
              </a:spcAft>
              <a:buFont typeface="Wingdings" pitchFamily="2" charset="2"/>
              <a:buChar char="§"/>
              <a:defRPr/>
            </a:pPr>
            <a:endParaRPr lang="en-US" sz="4950" dirty="0">
              <a:solidFill>
                <a:schemeClr val="tx1"/>
              </a:solidFill>
              <a:cs typeface="Calibri"/>
            </a:endParaRPr>
          </a:p>
          <a:p>
            <a:pPr indent="802005" algn="l" fontAlgn="auto">
              <a:spcAft>
                <a:spcPts val="0"/>
              </a:spcAft>
              <a:buFont typeface="Wingdings" pitchFamily="2" charset="2"/>
              <a:buChar char="§"/>
              <a:defRPr/>
            </a:pPr>
            <a:endParaRPr lang="en-US" sz="6600" dirty="0">
              <a:solidFill>
                <a:schemeClr val="tx1"/>
              </a:solidFill>
              <a:cs typeface="Calibri" panose="020F0502020204030204"/>
            </a:endParaRPr>
          </a:p>
          <a:p>
            <a:pPr fontAlgn="auto">
              <a:spcAft>
                <a:spcPts val="0"/>
              </a:spcAft>
              <a:defRPr/>
            </a:pPr>
            <a:endParaRPr lang="it-IT" sz="4800" dirty="0">
              <a:solidFill>
                <a:srgbClr val="898989"/>
              </a:solidFill>
              <a:cs typeface="Calibri" panose="020F0502020204030204"/>
            </a:endParaRPr>
          </a:p>
        </p:txBody>
      </p:sp>
    </p:spTree>
    <p:extLst>
      <p:ext uri="{BB962C8B-B14F-4D97-AF65-F5344CB8AC3E}">
        <p14:creationId xmlns:p14="http://schemas.microsoft.com/office/powerpoint/2010/main" val="749098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1155683" y="3282713"/>
            <a:ext cx="16204064" cy="5243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fontScale="77500" lnSpcReduction="20000"/>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lvl="1" algn="l">
              <a:spcAft>
                <a:spcPts val="0"/>
              </a:spcAft>
              <a:defRPr/>
            </a:pPr>
            <a:r>
              <a:rPr lang="en-US" sz="4950" dirty="0">
                <a:solidFill>
                  <a:prstClr val="black"/>
                </a:solidFill>
                <a:ea typeface="+mn-lt"/>
                <a:cs typeface="+mn-lt"/>
              </a:rPr>
              <a:t>In October 2024 the anti-piracy law has been amended pursuant to the so-called Omnibus Decree (Decree-Law No. 113 of 9 August 2024 converted with amendments by Law No. 143 of 7 October 2024):</a:t>
            </a:r>
            <a:endParaRPr lang="en-US" sz="4950" dirty="0">
              <a:solidFill>
                <a:prstClr val="black"/>
              </a:solidFill>
              <a:cs typeface="+mn-lt"/>
            </a:endParaRPr>
          </a:p>
          <a:p>
            <a:pPr marL="802005" lvl="1" indent="-802005" algn="l">
              <a:spcAft>
                <a:spcPts val="0"/>
              </a:spcAft>
              <a:buFont typeface="Arial" pitchFamily="2" charset="2"/>
              <a:buChar char="•"/>
              <a:defRPr/>
            </a:pPr>
            <a:r>
              <a:rPr lang="en-US" sz="4950" dirty="0">
                <a:solidFill>
                  <a:prstClr val="black"/>
                </a:solidFill>
                <a:ea typeface="+mn-lt"/>
                <a:cs typeface="+mn-lt"/>
              </a:rPr>
              <a:t>online search engine, VPN service providers and publicly available DNS providers, regardless of their residence or location, are </a:t>
            </a:r>
            <a:r>
              <a:rPr lang="en-US" sz="5100" dirty="0">
                <a:solidFill>
                  <a:prstClr val="black"/>
                </a:solidFill>
                <a:ea typeface="+mn-lt"/>
                <a:cs typeface="+mn-lt"/>
              </a:rPr>
              <a:t>explicitly included in the scope </a:t>
            </a:r>
            <a:endParaRPr lang="en-US" sz="4950" dirty="0">
              <a:solidFill>
                <a:prstClr val="black"/>
              </a:solidFill>
              <a:latin typeface="Calibri" panose="020F0502020204030204"/>
              <a:ea typeface="ＭＳ Ｐゴシック"/>
              <a:cs typeface="Calibri" panose="020F0502020204030204"/>
            </a:endParaRPr>
          </a:p>
          <a:p>
            <a:pPr marL="802005" lvl="1" indent="-802005" algn="l">
              <a:spcAft>
                <a:spcPts val="0"/>
              </a:spcAft>
              <a:buFont typeface="Arial" pitchFamily="2" charset="2"/>
              <a:buChar char="•"/>
              <a:defRPr/>
            </a:pPr>
            <a:r>
              <a:rPr lang="en-US" sz="4650" dirty="0">
                <a:solidFill>
                  <a:schemeClr val="tx1"/>
                </a:solidFill>
                <a:latin typeface="Calibri" panose="020F0502020204030204"/>
                <a:ea typeface="ＭＳ Ｐゴシック"/>
                <a:cs typeface="Calibri" panose="020F0502020204030204"/>
              </a:rPr>
              <a:t>the block affects now the telematic addresses </a:t>
            </a:r>
            <a:r>
              <a:rPr lang="en" sz="4650" b="1" u="sng" dirty="0">
                <a:solidFill>
                  <a:schemeClr val="tx1"/>
                </a:solidFill>
                <a:latin typeface="Calibri" panose="020F0502020204030204"/>
                <a:ea typeface="ＭＳ Ｐゴシック"/>
                <a:cs typeface="Calibri" panose="020F0502020204030204"/>
              </a:rPr>
              <a:t>predominantly</a:t>
            </a:r>
            <a:r>
              <a:rPr lang="en" sz="4500" b="1" u="sng" dirty="0">
                <a:solidFill>
                  <a:srgbClr val="1F1F1F"/>
                </a:solidFill>
                <a:latin typeface="Consolas"/>
                <a:ea typeface="ＭＳ Ｐゴシック"/>
                <a:cs typeface="Calibri" panose="020F0502020204030204"/>
              </a:rPr>
              <a:t> </a:t>
            </a:r>
            <a:r>
              <a:rPr lang="en-US" sz="4650" b="1" u="sng" dirty="0">
                <a:solidFill>
                  <a:schemeClr val="tx1"/>
                </a:solidFill>
                <a:latin typeface="Calibri" panose="020F0502020204030204"/>
                <a:ea typeface="ＭＳ Ｐゴシック"/>
                <a:cs typeface="Calibri" panose="020F0502020204030204"/>
              </a:rPr>
              <a:t>intended</a:t>
            </a:r>
            <a:r>
              <a:rPr lang="en-US" sz="4650" dirty="0">
                <a:solidFill>
                  <a:schemeClr val="tx1"/>
                </a:solidFill>
                <a:latin typeface="Calibri" panose="020F0502020204030204"/>
                <a:ea typeface="ＭＳ Ｐゴシック"/>
                <a:cs typeface="Calibri" panose="020F0502020204030204"/>
              </a:rPr>
              <a:t> for the broadcasting of unlawful contents</a:t>
            </a:r>
            <a:endParaRPr lang="en-US" sz="4950" dirty="0">
              <a:solidFill>
                <a:schemeClr val="tx1"/>
              </a:solidFill>
              <a:latin typeface="Calibri" panose="020F0502020204030204"/>
              <a:ea typeface="ＭＳ Ｐゴシック"/>
              <a:cs typeface="Calibri" panose="020F0502020204030204"/>
            </a:endParaRPr>
          </a:p>
          <a:p>
            <a:pPr marL="802005" lvl="1" indent="-802005" algn="l">
              <a:spcAft>
                <a:spcPts val="0"/>
              </a:spcAft>
              <a:buFont typeface="Arial" pitchFamily="2" charset="2"/>
              <a:buChar char="•"/>
              <a:defRPr/>
            </a:pPr>
            <a:r>
              <a:rPr lang="en-US" sz="4650" dirty="0">
                <a:solidFill>
                  <a:schemeClr val="tx1"/>
                </a:solidFill>
                <a:ea typeface="+mn-lt"/>
                <a:cs typeface="+mn-lt"/>
              </a:rPr>
              <a:t>AGCOM can unblock FQDN and IP addresses that have been blocked for over six months</a:t>
            </a:r>
            <a:endParaRPr lang="en-US" sz="4650" dirty="0">
              <a:solidFill>
                <a:schemeClr val="tx1"/>
              </a:solidFill>
              <a:latin typeface="Calibri" panose="020F0502020204030204"/>
              <a:cs typeface="Calibri" panose="020F0502020204030204"/>
            </a:endParaRPr>
          </a:p>
          <a:p>
            <a:pPr marL="802005" lvl="1" indent="-802005" algn="l">
              <a:spcAft>
                <a:spcPts val="0"/>
              </a:spcAft>
              <a:buFont typeface="Arial" pitchFamily="2" charset="2"/>
              <a:buChar char="•"/>
              <a:defRPr/>
            </a:pPr>
            <a:endParaRPr lang="en-US" sz="4950" dirty="0">
              <a:solidFill>
                <a:srgbClr val="000000"/>
              </a:solidFill>
              <a:latin typeface="Calibri" panose="020F0502020204030204"/>
              <a:cs typeface="Calibri" panose="020F0502020204030204"/>
            </a:endParaRPr>
          </a:p>
          <a:p>
            <a:pPr marL="802005" indent="-802005" algn="l">
              <a:spcAft>
                <a:spcPts val="0"/>
              </a:spcAft>
              <a:buFont typeface="Arial" pitchFamily="2" charset="2"/>
              <a:buChar char="•"/>
              <a:defRPr/>
            </a:pPr>
            <a:endParaRPr lang="en-GB" sz="4950" dirty="0">
              <a:solidFill>
                <a:srgbClr val="000000"/>
              </a:solidFill>
              <a:latin typeface="Calibri" panose="020F0502020204030204"/>
              <a:cs typeface="Calibri" panose="020F0502020204030204"/>
            </a:endParaRPr>
          </a:p>
          <a:p>
            <a:pPr marL="802005" indent="-802005" algn="l">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marL="802005" indent="-802005" algn="l"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1F17A709-8C8B-5112-53F3-EC480E25F086}"/>
              </a:ext>
            </a:extLst>
          </p:cNvPr>
          <p:cNvSpPr>
            <a:spLocks noChangeArrowheads="1"/>
          </p:cNvSpPr>
          <p:nvPr/>
        </p:nvSpPr>
        <p:spPr bwMode="auto">
          <a:xfrm>
            <a:off x="827489" y="1037109"/>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sz="4200" dirty="0">
                <a:solidFill>
                  <a:schemeClr val="accent2">
                    <a:lumMod val="50000"/>
                  </a:schemeClr>
                </a:solidFill>
                <a:latin typeface="Myriad Pro"/>
                <a:ea typeface="ＭＳ Ｐゴシック"/>
              </a:rPr>
              <a:t>Online piracy of </a:t>
            </a:r>
            <a:r>
              <a:rPr lang="en-US" sz="4200" b="1" dirty="0">
                <a:solidFill>
                  <a:schemeClr val="accent2">
                    <a:lumMod val="50000"/>
                  </a:schemeClr>
                </a:solidFill>
                <a:latin typeface="Myriad Pro"/>
                <a:ea typeface="ＭＳ Ｐゴシック"/>
              </a:rPr>
              <a:t>live content </a:t>
            </a:r>
          </a:p>
          <a:p>
            <a:pPr algn="ctr">
              <a:defRPr/>
            </a:pPr>
            <a:r>
              <a:rPr lang="it-IT" sz="4800" dirty="0">
                <a:solidFill>
                  <a:schemeClr val="accent2">
                    <a:lumMod val="50000"/>
                  </a:schemeClr>
                </a:solidFill>
                <a:latin typeface="Myriad Pro"/>
                <a:ea typeface="ＭＳ Ｐゴシック"/>
              </a:rPr>
              <a:t>Anti-</a:t>
            </a:r>
            <a:r>
              <a:rPr lang="it-IT" sz="4800" dirty="0" err="1">
                <a:solidFill>
                  <a:schemeClr val="accent2">
                    <a:lumMod val="50000"/>
                  </a:schemeClr>
                </a:solidFill>
                <a:latin typeface="Myriad Pro"/>
                <a:ea typeface="ＭＳ Ｐゴシック"/>
              </a:rPr>
              <a:t>piracy</a:t>
            </a:r>
            <a:r>
              <a:rPr lang="it-IT" sz="4800" dirty="0">
                <a:solidFill>
                  <a:schemeClr val="accent2">
                    <a:lumMod val="50000"/>
                  </a:schemeClr>
                </a:solidFill>
                <a:latin typeface="Myriad Pro"/>
                <a:ea typeface="ＭＳ Ｐゴシック"/>
              </a:rPr>
              <a:t> </a:t>
            </a:r>
            <a:r>
              <a:rPr lang="it-IT" sz="4800" b="1" dirty="0" err="1">
                <a:solidFill>
                  <a:schemeClr val="accent2">
                    <a:lumMod val="50000"/>
                  </a:schemeClr>
                </a:solidFill>
                <a:latin typeface="Myriad Pro"/>
                <a:ea typeface="ＭＳ Ｐゴシック"/>
              </a:rPr>
              <a:t>legislation</a:t>
            </a:r>
            <a:endParaRPr lang="it-IT" sz="4800" b="1" dirty="0">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1283695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1155683" y="2914091"/>
            <a:ext cx="16151930" cy="5972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fontScale="92500"/>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685800" indent="-685800" algn="l">
              <a:spcAft>
                <a:spcPts val="0"/>
              </a:spcAft>
              <a:buFont typeface="Wingdings" panose="05000000000000000000" pitchFamily="2" charset="2"/>
              <a:buChar char="§"/>
              <a:defRPr/>
            </a:pPr>
            <a:r>
              <a:rPr lang="en-US" sz="3600" dirty="0">
                <a:solidFill>
                  <a:schemeClr val="tx1"/>
                </a:solidFill>
                <a:latin typeface="Calibri" panose="020F0502020204030204"/>
                <a:ea typeface="ＭＳ Ｐゴシック"/>
                <a:cs typeface="Calibri"/>
              </a:rPr>
              <a:t>On </a:t>
            </a:r>
            <a:r>
              <a:rPr lang="en-US" sz="3600" b="1" dirty="0">
                <a:solidFill>
                  <a:schemeClr val="tx1"/>
                </a:solidFill>
                <a:latin typeface="Calibri" panose="020F0502020204030204"/>
                <a:ea typeface="ＭＳ Ｐゴシック"/>
                <a:cs typeface="Calibri"/>
              </a:rPr>
              <a:t>7 September 2023 </a:t>
            </a:r>
            <a:r>
              <a:rPr lang="en-US" sz="3600" dirty="0">
                <a:solidFill>
                  <a:schemeClr val="tx1"/>
                </a:solidFill>
                <a:latin typeface="Calibri" panose="020F0502020204030204"/>
                <a:ea typeface="ＭＳ Ｐゴシック"/>
                <a:cs typeface="Calibri"/>
              </a:rPr>
              <a:t>Agcom established a </a:t>
            </a:r>
            <a:r>
              <a:rPr lang="en-US" sz="3600" b="1" dirty="0">
                <a:solidFill>
                  <a:schemeClr val="tx1"/>
                </a:solidFill>
                <a:latin typeface="Calibri" panose="020F0502020204030204"/>
                <a:ea typeface="ＭＳ Ｐゴシック"/>
                <a:cs typeface="Calibri"/>
              </a:rPr>
              <a:t>Technical Table </a:t>
            </a:r>
            <a:r>
              <a:rPr lang="en-US" sz="3600" dirty="0">
                <a:solidFill>
                  <a:schemeClr val="tx1"/>
                </a:solidFill>
                <a:latin typeface="Calibri" panose="020F0502020204030204"/>
                <a:ea typeface="ＭＳ Ｐゴシック"/>
                <a:cs typeface="Calibri"/>
              </a:rPr>
              <a:t>- </a:t>
            </a:r>
            <a:r>
              <a:rPr lang="en-US" sz="3600" i="1" dirty="0">
                <a:solidFill>
                  <a:schemeClr val="tx1"/>
                </a:solidFill>
                <a:latin typeface="Calibri" panose="020F0502020204030204"/>
                <a:ea typeface="ＭＳ Ｐゴシック"/>
                <a:cs typeface="Calibri"/>
              </a:rPr>
              <a:t>in collaboration with the National Cybersecurity Agency </a:t>
            </a:r>
            <a:r>
              <a:rPr lang="en-US" sz="3600" dirty="0">
                <a:solidFill>
                  <a:schemeClr val="tx1"/>
                </a:solidFill>
                <a:latin typeface="Calibri" panose="020F0502020204030204"/>
                <a:ea typeface="ＭＳ Ｐゴシック"/>
                <a:cs typeface="Calibri"/>
              </a:rPr>
              <a:t>- to discuss the technical implementation with the ISPs and the rightsholders in order to share </a:t>
            </a:r>
            <a:r>
              <a:rPr lang="en-US" sz="3600" b="1" dirty="0">
                <a:solidFill>
                  <a:schemeClr val="tx1"/>
                </a:solidFill>
                <a:latin typeface="Calibri" panose="020F0502020204030204"/>
                <a:ea typeface="ＭＳ Ｐゴシック"/>
                <a:cs typeface="Calibri"/>
              </a:rPr>
              <a:t>the best rules </a:t>
            </a:r>
            <a:r>
              <a:rPr lang="en-US" sz="3600" dirty="0">
                <a:solidFill>
                  <a:schemeClr val="tx1"/>
                </a:solidFill>
                <a:latin typeface="Calibri" panose="020F0502020204030204"/>
                <a:ea typeface="ＭＳ Ｐゴシック"/>
                <a:cs typeface="Calibri"/>
              </a:rPr>
              <a:t>for a coordinated and efficient application of the live blocking</a:t>
            </a:r>
            <a:endParaRPr lang="it-IT" sz="4800" dirty="0">
              <a:solidFill>
                <a:schemeClr val="tx1"/>
              </a:solidFill>
              <a:cs typeface="Calibri" panose="020F0502020204030204"/>
            </a:endParaRPr>
          </a:p>
          <a:p>
            <a:pPr marL="685800" indent="-685800" algn="l">
              <a:spcAft>
                <a:spcPts val="0"/>
              </a:spcAft>
              <a:buFont typeface="Wingdings" panose="05000000000000000000" pitchFamily="2" charset="2"/>
              <a:buChar char="§"/>
              <a:defRPr/>
            </a:pPr>
            <a:endParaRPr lang="en-US" sz="3600" dirty="0">
              <a:solidFill>
                <a:schemeClr val="tx1"/>
              </a:solidFill>
              <a:latin typeface="Calibri"/>
              <a:ea typeface="ＭＳ Ｐゴシック"/>
              <a:cs typeface="Calibri"/>
            </a:endParaRPr>
          </a:p>
          <a:p>
            <a:pPr marL="685800" indent="-685800" algn="l">
              <a:spcAft>
                <a:spcPts val="0"/>
              </a:spcAft>
              <a:buFont typeface="Wingdings" panose="05000000000000000000" pitchFamily="2" charset="2"/>
              <a:buChar char="§"/>
              <a:defRPr/>
            </a:pPr>
            <a:r>
              <a:rPr lang="en-GB" sz="3600" dirty="0">
                <a:solidFill>
                  <a:schemeClr val="tx1"/>
                </a:solidFill>
                <a:latin typeface="Calibri" panose="020F0502020204030204"/>
                <a:ea typeface="ＭＳ Ｐゴシック"/>
                <a:cs typeface="Calibri"/>
              </a:rPr>
              <a:t>Following the work of the Technical Table, with Resolution No. 321/23/CONS, AGCOM defined the technical and operational requirements for the unique automated platform</a:t>
            </a:r>
          </a:p>
          <a:p>
            <a:pPr marL="514350" indent="-514350" algn="l">
              <a:spcAft>
                <a:spcPts val="0"/>
              </a:spcAft>
              <a:buFont typeface="Wingdings" pitchFamily="34" charset="0"/>
              <a:buChar char="§"/>
              <a:defRPr/>
            </a:pPr>
            <a:endParaRPr lang="en-US" sz="3600" dirty="0">
              <a:solidFill>
                <a:schemeClr val="tx1"/>
              </a:solidFill>
              <a:latin typeface="Calibri" panose="020F0502020204030204"/>
              <a:cs typeface="Calibri"/>
            </a:endParaRPr>
          </a:p>
          <a:p>
            <a:pPr marL="685800" indent="-685800" algn="l">
              <a:spcAft>
                <a:spcPts val="0"/>
              </a:spcAft>
              <a:buFont typeface="Wingdings" panose="05000000000000000000" pitchFamily="2" charset="2"/>
              <a:buChar char="§"/>
              <a:defRPr/>
            </a:pPr>
            <a:r>
              <a:rPr lang="en-US" sz="3600" dirty="0">
                <a:solidFill>
                  <a:schemeClr val="tx1"/>
                </a:solidFill>
                <a:latin typeface="Calibri" panose="020F0502020204030204"/>
                <a:ea typeface="ＭＳ Ｐゴシック"/>
                <a:cs typeface="Calibri"/>
              </a:rPr>
              <a:t>The machine-to-machine platform "</a:t>
            </a:r>
            <a:r>
              <a:rPr lang="en-US" sz="3600" b="1" dirty="0">
                <a:solidFill>
                  <a:schemeClr val="tx1"/>
                </a:solidFill>
                <a:latin typeface="Calibri" panose="020F0502020204030204"/>
                <a:ea typeface="ＭＳ Ｐゴシック"/>
                <a:cs typeface="Calibri"/>
              </a:rPr>
              <a:t>Piracy Shield"</a:t>
            </a:r>
            <a:r>
              <a:rPr lang="en-GB" sz="3600" b="1" dirty="0">
                <a:solidFill>
                  <a:schemeClr val="tx1"/>
                </a:solidFill>
                <a:ea typeface="ＭＳ Ｐゴシック"/>
                <a:cs typeface="Calibri"/>
              </a:rPr>
              <a:t> </a:t>
            </a:r>
            <a:r>
              <a:rPr lang="en-US" sz="3600" dirty="0">
                <a:solidFill>
                  <a:schemeClr val="tx1"/>
                </a:solidFill>
                <a:ea typeface="ＭＳ Ｐゴシック"/>
                <a:cs typeface="Calibri"/>
              </a:rPr>
              <a:t>is in charge of Agcom and it </a:t>
            </a:r>
            <a:r>
              <a:rPr lang="en-GB" sz="3600" b="1" dirty="0">
                <a:solidFill>
                  <a:schemeClr val="tx1"/>
                </a:solidFill>
                <a:ea typeface="ＭＳ Ｐゴシック"/>
                <a:cs typeface="Calibri"/>
              </a:rPr>
              <a:t>was put online on 1st February 2024</a:t>
            </a:r>
            <a:r>
              <a:rPr lang="en-GB" sz="3600" dirty="0">
                <a:solidFill>
                  <a:schemeClr val="tx1"/>
                </a:solidFill>
                <a:ea typeface="ＭＳ Ｐゴシック"/>
                <a:cs typeface="Calibri"/>
              </a:rPr>
              <a:t>. </a:t>
            </a:r>
            <a:endParaRPr lang="en-US" sz="3600" dirty="0">
              <a:solidFill>
                <a:schemeClr val="tx1"/>
              </a:solidFill>
              <a:latin typeface="Calibri" panose="020F0502020204030204"/>
              <a:ea typeface="ＭＳ Ｐゴシック"/>
              <a:cs typeface="Calibri"/>
            </a:endParaRPr>
          </a:p>
          <a:p>
            <a:pPr algn="l">
              <a:spcAft>
                <a:spcPts val="0"/>
              </a:spcAft>
              <a:defRPr/>
            </a:pPr>
            <a:endParaRPr lang="en-GB" sz="4950" dirty="0">
              <a:solidFill>
                <a:schemeClr val="tx1"/>
              </a:solidFill>
              <a:latin typeface="Calibri" panose="020F0502020204030204"/>
              <a:cs typeface="Calibri" panose="020F0502020204030204"/>
            </a:endParaRPr>
          </a:p>
          <a:p>
            <a:pPr marL="802005" indent="-802005" algn="l" defTabSz="685800">
              <a:spcAft>
                <a:spcPts val="0"/>
              </a:spcAft>
              <a:buFont typeface="Wingdings" pitchFamily="2" charset="2"/>
              <a:buChar char="§"/>
              <a:defRPr/>
            </a:pPr>
            <a:endParaRPr lang="en-US" sz="4950" dirty="0">
              <a:solidFill>
                <a:prstClr val="black"/>
              </a:solidFill>
              <a:latin typeface="Calibri" panose="020F0502020204030204"/>
              <a:cs typeface="Calibri" panose="020F0502020204030204"/>
            </a:endParaRPr>
          </a:p>
          <a:p>
            <a:pPr marL="802005" indent="-802005" algn="l" defTabSz="685800"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FFBBB980-A61A-CAA9-1078-21F31AC2F717}"/>
              </a:ext>
            </a:extLst>
          </p:cNvPr>
          <p:cNvSpPr>
            <a:spLocks noChangeArrowheads="1"/>
          </p:cNvSpPr>
          <p:nvPr/>
        </p:nvSpPr>
        <p:spPr bwMode="auto">
          <a:xfrm>
            <a:off x="1925457" y="881247"/>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sz="4200" dirty="0">
                <a:solidFill>
                  <a:schemeClr val="accent2">
                    <a:lumMod val="50000"/>
                  </a:schemeClr>
                </a:solidFill>
                <a:latin typeface="Myriad Pro"/>
                <a:ea typeface="ＭＳ Ｐゴシック"/>
              </a:rPr>
              <a:t>Online piracy of </a:t>
            </a:r>
            <a:r>
              <a:rPr lang="en-US" sz="4200" b="1" dirty="0">
                <a:solidFill>
                  <a:schemeClr val="accent2">
                    <a:lumMod val="50000"/>
                  </a:schemeClr>
                </a:solidFill>
                <a:latin typeface="Myriad Pro"/>
                <a:ea typeface="ＭＳ Ｐゴシック"/>
              </a:rPr>
              <a:t>live content. </a:t>
            </a:r>
          </a:p>
          <a:p>
            <a:pPr algn="ctr">
              <a:defRPr/>
            </a:pPr>
            <a:r>
              <a:rPr lang="it-IT" sz="4800">
                <a:solidFill>
                  <a:schemeClr val="accent2">
                    <a:lumMod val="50000"/>
                  </a:schemeClr>
                </a:solidFill>
                <a:latin typeface="Myriad Pro"/>
                <a:ea typeface="ＭＳ Ｐゴシック"/>
              </a:rPr>
              <a:t>Platform "</a:t>
            </a:r>
            <a:r>
              <a:rPr lang="it-IT" sz="4800" b="1">
                <a:solidFill>
                  <a:schemeClr val="accent2">
                    <a:lumMod val="50000"/>
                  </a:schemeClr>
                </a:solidFill>
                <a:latin typeface="Myriad Pro"/>
                <a:ea typeface="ＭＳ Ｐゴシック"/>
              </a:rPr>
              <a:t>Piracy Shield</a:t>
            </a:r>
            <a:r>
              <a:rPr lang="it-IT" sz="4800">
                <a:solidFill>
                  <a:schemeClr val="accent2">
                    <a:lumMod val="50000"/>
                  </a:schemeClr>
                </a:solidFill>
                <a:latin typeface="Myriad Pro"/>
                <a:ea typeface="ＭＳ Ｐゴシック"/>
              </a:rPr>
              <a:t>" </a:t>
            </a:r>
            <a:endParaRPr lang="it-IT" sz="4800" b="1">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2202849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4390186" y="7481463"/>
            <a:ext cx="13794119" cy="226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Autofit/>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defTabSz="685800" fontAlgn="auto">
              <a:spcAft>
                <a:spcPts val="0"/>
              </a:spcAft>
              <a:defRPr/>
            </a:pPr>
            <a:endParaRPr lang="en-US" sz="3600" dirty="0">
              <a:solidFill>
                <a:prstClr val="black"/>
              </a:solidFill>
              <a:latin typeface="Calibri" panose="020F0502020204030204"/>
            </a:endParaRPr>
          </a:p>
          <a:p>
            <a:pPr marL="685800" indent="-685800" algn="l">
              <a:spcAft>
                <a:spcPts val="0"/>
              </a:spcAft>
              <a:buFont typeface="Wingdings" panose="05000000000000000000" pitchFamily="2" charset="2"/>
              <a:buChar char="§"/>
              <a:defRPr/>
            </a:pPr>
            <a:r>
              <a:rPr lang="en-US" sz="2100" dirty="0">
                <a:solidFill>
                  <a:schemeClr val="tx1"/>
                </a:solidFill>
                <a:latin typeface="Calibri" panose="020F0502020204030204"/>
                <a:ea typeface="ＭＳ Ｐゴシック"/>
                <a:cs typeface="Calibri"/>
              </a:rPr>
              <a:t>Agcom provided an </a:t>
            </a:r>
            <a:r>
              <a:rPr lang="en-US" sz="2100" b="1" dirty="0">
                <a:solidFill>
                  <a:schemeClr val="tx1"/>
                </a:solidFill>
                <a:latin typeface="Calibri" panose="020F0502020204030204"/>
                <a:ea typeface="ＭＳ Ｐゴシック"/>
                <a:cs typeface="Calibri"/>
              </a:rPr>
              <a:t>accreditation portal </a:t>
            </a:r>
          </a:p>
          <a:p>
            <a:pPr marL="685800" indent="-685800" algn="l">
              <a:spcAft>
                <a:spcPts val="0"/>
              </a:spcAft>
              <a:buFont typeface="Wingdings" panose="05000000000000000000" pitchFamily="2" charset="2"/>
              <a:buChar char="§"/>
              <a:defRPr/>
            </a:pPr>
            <a:r>
              <a:rPr lang="en-US" sz="2100" b="1" dirty="0">
                <a:solidFill>
                  <a:schemeClr val="tx1"/>
                </a:solidFill>
                <a:latin typeface="Calibri" panose="020F0502020204030204"/>
                <a:ea typeface="ＭＳ Ｐゴシック"/>
                <a:cs typeface="Calibri"/>
              </a:rPr>
              <a:t>All the companies </a:t>
            </a:r>
            <a:r>
              <a:rPr lang="en-US" sz="2100" dirty="0">
                <a:solidFill>
                  <a:schemeClr val="tx1"/>
                </a:solidFill>
                <a:latin typeface="Calibri" panose="020F0502020204030204"/>
                <a:ea typeface="ＭＳ Ｐゴシック"/>
                <a:cs typeface="Calibri"/>
              </a:rPr>
              <a:t>involved must be accredited by indicating </a:t>
            </a:r>
            <a:r>
              <a:rPr lang="en-US" sz="2100" b="1" dirty="0">
                <a:solidFill>
                  <a:schemeClr val="tx1"/>
                </a:solidFill>
                <a:latin typeface="Calibri" panose="020F0502020204030204"/>
                <a:ea typeface="ＭＳ Ｐゴシック"/>
                <a:cs typeface="Calibri"/>
              </a:rPr>
              <a:t>all the data of the company </a:t>
            </a:r>
            <a:r>
              <a:rPr lang="en-US" sz="2100" dirty="0">
                <a:solidFill>
                  <a:schemeClr val="tx1"/>
                </a:solidFill>
                <a:latin typeface="Calibri" panose="020F0502020204030204"/>
                <a:ea typeface="ＭＳ Ｐゴシック"/>
                <a:cs typeface="Calibri"/>
              </a:rPr>
              <a:t>and of a technical contact person</a:t>
            </a:r>
          </a:p>
          <a:p>
            <a:pPr marL="685800" indent="-685800" algn="l">
              <a:spcAft>
                <a:spcPts val="0"/>
              </a:spcAft>
              <a:buFont typeface="Wingdings" panose="05000000000000000000" pitchFamily="2" charset="2"/>
              <a:buChar char="§"/>
              <a:defRPr/>
            </a:pPr>
            <a:r>
              <a:rPr lang="en-US" sz="2100" dirty="0">
                <a:solidFill>
                  <a:schemeClr val="tx1"/>
                </a:solidFill>
                <a:latin typeface="Calibri" panose="020F0502020204030204"/>
                <a:ea typeface="ＭＳ Ｐゴシック"/>
                <a:cs typeface="Calibri"/>
              </a:rPr>
              <a:t> After the accreditation phase, each company receive the </a:t>
            </a:r>
            <a:r>
              <a:rPr lang="en-US" sz="2100" b="1" dirty="0">
                <a:solidFill>
                  <a:schemeClr val="tx1"/>
                </a:solidFill>
                <a:latin typeface="Calibri" panose="020F0502020204030204"/>
                <a:ea typeface="ＭＳ Ｐゴシック"/>
                <a:cs typeface="Calibri"/>
              </a:rPr>
              <a:t>personal credentials to access the platform “Piracy Shield” and can upload its whitelist</a:t>
            </a:r>
          </a:p>
          <a:p>
            <a:pPr algn="l">
              <a:spcAft>
                <a:spcPts val="0"/>
              </a:spcAft>
              <a:defRPr/>
            </a:pPr>
            <a:endParaRPr lang="en-US" sz="2100" b="1" dirty="0">
              <a:solidFill>
                <a:schemeClr val="tx1"/>
              </a:solidFill>
              <a:latin typeface="Calibri" panose="020F0502020204030204"/>
              <a:ea typeface="ＭＳ Ｐゴシック"/>
              <a:cs typeface="Calibri"/>
            </a:endParaRPr>
          </a:p>
          <a:p>
            <a:pPr algn="l">
              <a:spcAft>
                <a:spcPts val="0"/>
              </a:spcAft>
              <a:defRPr/>
            </a:pPr>
            <a:endParaRPr lang="en-US" sz="2100" b="1" dirty="0">
              <a:solidFill>
                <a:schemeClr val="tx1"/>
              </a:solidFill>
              <a:latin typeface="Calibri" panose="020F0502020204030204"/>
              <a:ea typeface="ＭＳ Ｐゴシック"/>
              <a:cs typeface="Calibri"/>
            </a:endParaRPr>
          </a:p>
          <a:p>
            <a:pPr algn="l">
              <a:spcAft>
                <a:spcPts val="0"/>
              </a:spcAft>
              <a:defRPr/>
            </a:pPr>
            <a:endParaRPr lang="en-US" sz="2100" dirty="0">
              <a:solidFill>
                <a:schemeClr val="tx1"/>
              </a:solidFill>
              <a:latin typeface="Calibri" panose="020F0502020204030204"/>
              <a:ea typeface="ＭＳ Ｐゴシック"/>
              <a:cs typeface="Calibri"/>
            </a:endParaRPr>
          </a:p>
          <a:p>
            <a:pPr algn="l">
              <a:spcAft>
                <a:spcPts val="0"/>
              </a:spcAft>
              <a:defRPr/>
            </a:pPr>
            <a:endParaRPr lang="en-US" sz="2100" dirty="0">
              <a:solidFill>
                <a:schemeClr val="tx1"/>
              </a:solidFill>
              <a:latin typeface="Calibri" panose="020F0502020204030204"/>
              <a:ea typeface="ＭＳ Ｐゴシック"/>
              <a:cs typeface="Calibri"/>
            </a:endParaRPr>
          </a:p>
          <a:p>
            <a:pPr marL="802005" indent="-802005" algn="l">
              <a:spcAft>
                <a:spcPts val="0"/>
              </a:spcAft>
              <a:buFont typeface="Arial" pitchFamily="2" charset="2"/>
              <a:buChar char="•"/>
              <a:defRPr/>
            </a:pPr>
            <a:endParaRPr lang="en-GB" sz="3600" dirty="0">
              <a:solidFill>
                <a:schemeClr val="tx1"/>
              </a:solidFill>
              <a:latin typeface="Calibri" panose="020F0502020204030204"/>
              <a:cs typeface="Calibri" panose="020F0502020204030204"/>
            </a:endParaRPr>
          </a:p>
          <a:p>
            <a:pPr marL="802005" indent="-802005" algn="l" defTabSz="685800">
              <a:spcAft>
                <a:spcPts val="0"/>
              </a:spcAft>
              <a:buFont typeface="Wingdings" pitchFamily="2" charset="2"/>
              <a:buChar char="§"/>
              <a:defRPr/>
            </a:pPr>
            <a:endParaRPr lang="en-US" sz="3600" dirty="0">
              <a:solidFill>
                <a:prstClr val="black"/>
              </a:solidFill>
              <a:latin typeface="Calibri" panose="020F0502020204030204"/>
              <a:cs typeface="Calibri" panose="020F0502020204030204"/>
            </a:endParaRPr>
          </a:p>
          <a:p>
            <a:pPr marL="802005" indent="-802005" algn="l" defTabSz="685800" fontAlgn="auto">
              <a:spcAft>
                <a:spcPts val="0"/>
              </a:spcAft>
              <a:buFont typeface="Wingdings" pitchFamily="2" charset="2"/>
              <a:buChar char="§"/>
              <a:defRPr/>
            </a:pPr>
            <a:endParaRPr lang="en-US" sz="360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4800" dirty="0">
              <a:solidFill>
                <a:srgbClr val="000000"/>
              </a:solidFill>
              <a:latin typeface="Calibri" panose="020F0502020204030204"/>
              <a:cs typeface="Calibri" panose="020F0502020204030204"/>
            </a:endParaRPr>
          </a:p>
          <a:p>
            <a:pPr fontAlgn="auto">
              <a:spcAft>
                <a:spcPts val="0"/>
              </a:spcAft>
              <a:defRPr/>
            </a:pPr>
            <a:endParaRPr lang="it-IT" sz="30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FFBBB980-A61A-CAA9-1078-21F31AC2F717}"/>
              </a:ext>
            </a:extLst>
          </p:cNvPr>
          <p:cNvSpPr>
            <a:spLocks noChangeArrowheads="1"/>
          </p:cNvSpPr>
          <p:nvPr/>
        </p:nvSpPr>
        <p:spPr bwMode="auto">
          <a:xfrm>
            <a:off x="1925457" y="881247"/>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sz="4200" dirty="0">
                <a:solidFill>
                  <a:schemeClr val="accent2">
                    <a:lumMod val="50000"/>
                  </a:schemeClr>
                </a:solidFill>
                <a:latin typeface="Myriad Pro"/>
                <a:ea typeface="ＭＳ Ｐゴシック"/>
              </a:rPr>
              <a:t>Online piracy of </a:t>
            </a:r>
            <a:r>
              <a:rPr lang="en-US" sz="4200" b="1" dirty="0">
                <a:solidFill>
                  <a:schemeClr val="accent2">
                    <a:lumMod val="50000"/>
                  </a:schemeClr>
                </a:solidFill>
                <a:latin typeface="Myriad Pro"/>
                <a:ea typeface="ＭＳ Ｐゴシック"/>
              </a:rPr>
              <a:t>live content. </a:t>
            </a:r>
          </a:p>
          <a:p>
            <a:pPr algn="ctr">
              <a:defRPr/>
            </a:pPr>
            <a:r>
              <a:rPr lang="it-IT" sz="4800" b="1" err="1">
                <a:solidFill>
                  <a:schemeClr val="accent2">
                    <a:lumMod val="50000"/>
                  </a:schemeClr>
                </a:solidFill>
                <a:latin typeface="Myriad Pro"/>
                <a:ea typeface="ＭＳ Ｐゴシック"/>
              </a:rPr>
              <a:t>Accreditation</a:t>
            </a:r>
            <a:r>
              <a:rPr lang="it-IT" sz="4800" b="1">
                <a:solidFill>
                  <a:schemeClr val="accent2">
                    <a:lumMod val="50000"/>
                  </a:schemeClr>
                </a:solidFill>
                <a:latin typeface="Myriad Pro"/>
                <a:ea typeface="ＭＳ Ｐゴシック"/>
              </a:rPr>
              <a:t> </a:t>
            </a:r>
            <a:r>
              <a:rPr lang="it-IT" sz="4800" b="1" err="1">
                <a:solidFill>
                  <a:schemeClr val="accent2">
                    <a:lumMod val="50000"/>
                  </a:schemeClr>
                </a:solidFill>
                <a:latin typeface="Myriad Pro"/>
                <a:ea typeface="ＭＳ Ｐゴシック"/>
              </a:rPr>
              <a:t>portal</a:t>
            </a:r>
            <a:endParaRPr lang="it-IT" sz="4800" b="1">
              <a:solidFill>
                <a:schemeClr val="accent2">
                  <a:lumMod val="50000"/>
                </a:schemeClr>
              </a:solidFill>
              <a:latin typeface="Myriad Pro"/>
              <a:ea typeface="ＭＳ Ｐゴシック"/>
            </a:endParaRPr>
          </a:p>
        </p:txBody>
      </p:sp>
      <p:pic>
        <p:nvPicPr>
          <p:cNvPr id="13" name="Immagine 12">
            <a:extLst>
              <a:ext uri="{FF2B5EF4-FFF2-40B4-BE49-F238E27FC236}">
                <a16:creationId xmlns:a16="http://schemas.microsoft.com/office/drawing/2014/main" id="{E4D2B65F-0462-498C-51F5-1A16F65C947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98771" y="2674054"/>
            <a:ext cx="11199044" cy="4919237"/>
          </a:xfrm>
          <a:prstGeom prst="rect">
            <a:avLst/>
          </a:prstGeom>
        </p:spPr>
      </p:pic>
    </p:spTree>
    <p:extLst>
      <p:ext uri="{BB962C8B-B14F-4D97-AF65-F5344CB8AC3E}">
        <p14:creationId xmlns:p14="http://schemas.microsoft.com/office/powerpoint/2010/main" val="1358840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1155683" y="2914091"/>
            <a:ext cx="16151930" cy="5972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lvl="1" indent="-685800" algn="l">
              <a:spcAft>
                <a:spcPts val="0"/>
              </a:spcAft>
              <a:buFont typeface="Arial" panose="05000000000000000000" pitchFamily="2" charset="2"/>
              <a:buChar char="•"/>
              <a:defRPr/>
            </a:pPr>
            <a:r>
              <a:rPr lang="en-US" sz="3600" dirty="0">
                <a:solidFill>
                  <a:schemeClr val="tx1"/>
                </a:solidFill>
                <a:ea typeface="+mn-lt"/>
                <a:cs typeface="+mn-lt"/>
              </a:rPr>
              <a:t>Access service providers have registered on the Piracy Shield platform by the deadline of 31 January 2024, as required by Resolution No. 321/23/CONS</a:t>
            </a:r>
            <a:endParaRPr lang="it-IT" sz="3600" dirty="0">
              <a:solidFill>
                <a:schemeClr val="tx1"/>
              </a:solidFill>
              <a:ea typeface="ＭＳ Ｐゴシック"/>
              <a:cs typeface="+mn-lt"/>
            </a:endParaRPr>
          </a:p>
          <a:p>
            <a:pPr marL="0" lvl="1" algn="l">
              <a:spcAft>
                <a:spcPts val="0"/>
              </a:spcAft>
              <a:defRPr/>
            </a:pPr>
            <a:endParaRPr lang="it-IT" sz="3600" dirty="0">
              <a:solidFill>
                <a:schemeClr val="tx1"/>
              </a:solidFill>
              <a:ea typeface="ＭＳ Ｐゴシック"/>
              <a:cs typeface="+mn-lt"/>
            </a:endParaRPr>
          </a:p>
          <a:p>
            <a:pPr marL="685800" lvl="1" indent="-685800" algn="l">
              <a:spcAft>
                <a:spcPts val="0"/>
              </a:spcAft>
              <a:buFont typeface="Arial" panose="05000000000000000000" pitchFamily="2" charset="2"/>
              <a:buChar char="•"/>
              <a:defRPr/>
            </a:pPr>
            <a:r>
              <a:rPr lang="en-US" sz="3600" dirty="0">
                <a:solidFill>
                  <a:schemeClr val="tx1"/>
                </a:solidFill>
                <a:ea typeface="+mn-lt"/>
                <a:cs typeface="+mn-lt"/>
              </a:rPr>
              <a:t>On</a:t>
            </a:r>
            <a:r>
              <a:rPr lang="en-GB" sz="3600" dirty="0">
                <a:solidFill>
                  <a:schemeClr val="tx1"/>
                </a:solidFill>
                <a:ea typeface="+mn-lt"/>
                <a:cs typeface="+mn-lt"/>
              </a:rPr>
              <a:t> October </a:t>
            </a:r>
            <a:r>
              <a:rPr lang="en-US" sz="3600" dirty="0">
                <a:solidFill>
                  <a:schemeClr val="tx1"/>
                </a:solidFill>
                <a:ea typeface="+mn-lt"/>
                <a:cs typeface="+mn-lt"/>
              </a:rPr>
              <a:t>23, 2024</a:t>
            </a:r>
            <a:r>
              <a:rPr lang="en-GB" sz="3600" dirty="0">
                <a:solidFill>
                  <a:schemeClr val="tx1"/>
                </a:solidFill>
                <a:ea typeface="+mn-lt"/>
                <a:cs typeface="+mn-lt"/>
              </a:rPr>
              <a:t> Agcom has adopted </a:t>
            </a:r>
            <a:r>
              <a:rPr lang="en-GB" sz="3600" b="1" dirty="0">
                <a:solidFill>
                  <a:schemeClr val="tx1"/>
                </a:solidFill>
                <a:ea typeface="+mn-lt"/>
                <a:cs typeface="+mn-lt"/>
              </a:rPr>
              <a:t>a call</a:t>
            </a:r>
            <a:r>
              <a:rPr lang="en-GB" sz="3600" dirty="0">
                <a:solidFill>
                  <a:schemeClr val="tx1"/>
                </a:solidFill>
                <a:ea typeface="+mn-lt"/>
                <a:cs typeface="+mn-lt"/>
              </a:rPr>
              <a:t> to VPN service providers and publicly </a:t>
            </a:r>
            <a:r>
              <a:rPr lang="en-GB" sz="3600" dirty="0">
                <a:solidFill>
                  <a:schemeClr val="tx1"/>
                </a:solidFill>
                <a:latin typeface="Calibri" panose="020F0502020204030204"/>
                <a:ea typeface="ＭＳ Ｐゴシック"/>
                <a:cs typeface="Calibri"/>
              </a:rPr>
              <a:t>available DNS providers, regardless of their place of residence or location, online search engine, and more generally, information society service providers involved in any capacity in the accessibility of illegal websites or services, to undertake all necessary actions to ensure the full functioning of the Piracy Shield platform through </a:t>
            </a:r>
            <a:r>
              <a:rPr lang="en-GB" sz="3600" b="1" dirty="0">
                <a:solidFill>
                  <a:schemeClr val="tx1"/>
                </a:solidFill>
                <a:latin typeface="Calibri" panose="020F0502020204030204"/>
                <a:ea typeface="ＭＳ Ｐゴシック"/>
                <a:cs typeface="Calibri"/>
              </a:rPr>
              <a:t>their final and complete accreditation</a:t>
            </a:r>
            <a:r>
              <a:rPr lang="en-GB" sz="3600" dirty="0">
                <a:solidFill>
                  <a:schemeClr val="tx1"/>
                </a:solidFill>
                <a:latin typeface="Calibri" panose="020F0502020204030204"/>
                <a:ea typeface="ＭＳ Ｐゴシック"/>
                <a:cs typeface="Calibri"/>
              </a:rPr>
              <a:t> thereto</a:t>
            </a:r>
            <a:endParaRPr lang="it-IT" sz="3600" dirty="0">
              <a:solidFill>
                <a:schemeClr val="tx1"/>
              </a:solidFill>
              <a:latin typeface="Calibri" panose="020F0502020204030204"/>
              <a:ea typeface="ＭＳ Ｐゴシック"/>
              <a:cs typeface="Calibri"/>
            </a:endParaRPr>
          </a:p>
          <a:p>
            <a:pPr marL="685800" indent="-685800" algn="l">
              <a:spcAft>
                <a:spcPts val="0"/>
              </a:spcAft>
              <a:buFont typeface="Wingdings" panose="05000000000000000000" pitchFamily="2" charset="2"/>
              <a:buChar char="§"/>
              <a:defRPr/>
            </a:pPr>
            <a:endParaRPr lang="en-US" sz="3600" dirty="0">
              <a:solidFill>
                <a:schemeClr val="tx1"/>
              </a:solidFill>
              <a:latin typeface="Calibri" panose="020F0502020204030204"/>
              <a:ea typeface="ＭＳ Ｐゴシック"/>
              <a:cs typeface="Calibri"/>
            </a:endParaRPr>
          </a:p>
          <a:p>
            <a:pPr algn="l">
              <a:spcAft>
                <a:spcPts val="0"/>
              </a:spcAft>
              <a:defRPr/>
            </a:pPr>
            <a:endParaRPr lang="en-GB" sz="4950" dirty="0">
              <a:solidFill>
                <a:schemeClr val="tx1"/>
              </a:solidFill>
              <a:latin typeface="Calibri" panose="020F0502020204030204"/>
              <a:cs typeface="Calibri" panose="020F0502020204030204"/>
            </a:endParaRPr>
          </a:p>
          <a:p>
            <a:pPr marL="802005" indent="-802005" algn="l" defTabSz="685800">
              <a:spcAft>
                <a:spcPts val="0"/>
              </a:spcAft>
              <a:buFont typeface="Wingdings" pitchFamily="2" charset="2"/>
              <a:buChar char="§"/>
              <a:defRPr/>
            </a:pPr>
            <a:endParaRPr lang="en-US" sz="4950" dirty="0">
              <a:solidFill>
                <a:prstClr val="black"/>
              </a:solidFill>
              <a:latin typeface="Calibri" panose="020F0502020204030204"/>
              <a:cs typeface="Calibri" panose="020F0502020204030204"/>
            </a:endParaRPr>
          </a:p>
          <a:p>
            <a:pPr marL="802005" indent="-802005" algn="l" defTabSz="685800"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FFBBB980-A61A-CAA9-1078-21F31AC2F717}"/>
              </a:ext>
            </a:extLst>
          </p:cNvPr>
          <p:cNvSpPr>
            <a:spLocks noChangeArrowheads="1"/>
          </p:cNvSpPr>
          <p:nvPr/>
        </p:nvSpPr>
        <p:spPr bwMode="auto">
          <a:xfrm>
            <a:off x="1925457" y="881247"/>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en-US" sz="4200" dirty="0">
                <a:solidFill>
                  <a:schemeClr val="accent2">
                    <a:lumMod val="50000"/>
                  </a:schemeClr>
                </a:solidFill>
                <a:latin typeface="Myriad Pro"/>
                <a:ea typeface="ＭＳ Ｐゴシック"/>
              </a:rPr>
              <a:t>Online piracy of </a:t>
            </a:r>
            <a:r>
              <a:rPr lang="en-US" sz="4200" b="1" dirty="0">
                <a:solidFill>
                  <a:schemeClr val="accent2">
                    <a:lumMod val="50000"/>
                  </a:schemeClr>
                </a:solidFill>
                <a:latin typeface="Myriad Pro"/>
                <a:ea typeface="ＭＳ Ｐゴシック"/>
              </a:rPr>
              <a:t>live content. </a:t>
            </a:r>
          </a:p>
          <a:p>
            <a:pPr algn="ctr">
              <a:defRPr/>
            </a:pPr>
            <a:r>
              <a:rPr lang="it-IT" sz="4800">
                <a:solidFill>
                  <a:schemeClr val="accent2">
                    <a:lumMod val="50000"/>
                  </a:schemeClr>
                </a:solidFill>
                <a:latin typeface="Myriad Pro"/>
                <a:ea typeface="ＭＳ Ｐゴシック"/>
              </a:rPr>
              <a:t>Platform "</a:t>
            </a:r>
            <a:r>
              <a:rPr lang="it-IT" sz="4800" b="1">
                <a:solidFill>
                  <a:schemeClr val="accent2">
                    <a:lumMod val="50000"/>
                  </a:schemeClr>
                </a:solidFill>
                <a:latin typeface="Myriad Pro"/>
                <a:ea typeface="ＭＳ Ｐゴシック"/>
              </a:rPr>
              <a:t>Piracy Shield</a:t>
            </a:r>
            <a:r>
              <a:rPr lang="it-IT" sz="4800">
                <a:solidFill>
                  <a:schemeClr val="accent2">
                    <a:lumMod val="50000"/>
                  </a:schemeClr>
                </a:solidFill>
                <a:latin typeface="Myriad Pro"/>
                <a:ea typeface="ＭＳ Ｐゴシック"/>
              </a:rPr>
              <a:t>" </a:t>
            </a:r>
            <a:endParaRPr lang="it-IT" sz="4800" b="1">
              <a:solidFill>
                <a:schemeClr val="accent2">
                  <a:lumMod val="50000"/>
                </a:schemeClr>
              </a:solidFill>
              <a:latin typeface="Myriad Pro"/>
              <a:ea typeface="ＭＳ Ｐゴシック"/>
            </a:endParaRPr>
          </a:p>
        </p:txBody>
      </p:sp>
    </p:spTree>
    <p:extLst>
      <p:ext uri="{BB962C8B-B14F-4D97-AF65-F5344CB8AC3E}">
        <p14:creationId xmlns:p14="http://schemas.microsoft.com/office/powerpoint/2010/main" val="1210627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endParaRPr>
          </a:p>
        </p:txBody>
      </p:sp>
      <p:sp>
        <p:nvSpPr>
          <p:cNvPr id="10" name="Segnaposto contenuto 2"/>
          <p:cNvSpPr txBox="1">
            <a:spLocks/>
          </p:cNvSpPr>
          <p:nvPr/>
        </p:nvSpPr>
        <p:spPr bwMode="auto">
          <a:xfrm>
            <a:off x="1636451" y="2659417"/>
            <a:ext cx="14598524" cy="5972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fontScale="92500" lnSpcReduction="20000"/>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defTabSz="685800" fontAlgn="auto">
              <a:spcAft>
                <a:spcPts val="0"/>
              </a:spcAft>
              <a:defRPr/>
            </a:pPr>
            <a:endParaRPr lang="en-US" sz="4950" dirty="0">
              <a:solidFill>
                <a:prstClr val="black"/>
              </a:solidFill>
              <a:latin typeface="Calibri" panose="020F0502020204030204"/>
            </a:endParaRPr>
          </a:p>
          <a:p>
            <a:pPr marL="514350" indent="-514350" algn="l">
              <a:spcAft>
                <a:spcPts val="0"/>
              </a:spcAft>
              <a:buFont typeface="Wingdings" panose="05000000000000000000" pitchFamily="2" charset="2"/>
              <a:buChar char="§"/>
              <a:defRPr/>
            </a:pPr>
            <a:r>
              <a:rPr lang="en-US" sz="3600" dirty="0">
                <a:solidFill>
                  <a:schemeClr val="tx1"/>
                </a:solidFill>
                <a:latin typeface="Calibri" panose="020F0502020204030204"/>
                <a:ea typeface="ＭＳ Ｐゴシック"/>
                <a:cs typeface="Calibri"/>
              </a:rPr>
              <a:t> </a:t>
            </a:r>
            <a:r>
              <a:rPr lang="en-US" sz="3600" b="1" dirty="0">
                <a:solidFill>
                  <a:schemeClr val="tx1"/>
                </a:solidFill>
                <a:latin typeface="Calibri" panose="020F0502020204030204"/>
                <a:ea typeface="ＭＳ Ｐゴシック"/>
                <a:cs typeface="Calibri"/>
              </a:rPr>
              <a:t>Portal accreditation</a:t>
            </a:r>
          </a:p>
          <a:p>
            <a:pPr algn="l">
              <a:spcAft>
                <a:spcPts val="0"/>
              </a:spcAft>
              <a:defRPr/>
            </a:pPr>
            <a:r>
              <a:rPr lang="en-US" sz="3600" dirty="0">
                <a:solidFill>
                  <a:schemeClr val="tx1"/>
                </a:solidFill>
                <a:latin typeface="Calibri" panose="020F0502020204030204"/>
                <a:ea typeface="ＭＳ Ｐゴシック"/>
                <a:cs typeface="Calibri"/>
              </a:rPr>
              <a:t>      5 rightsholders</a:t>
            </a:r>
          </a:p>
          <a:p>
            <a:pPr algn="l">
              <a:spcAft>
                <a:spcPts val="0"/>
              </a:spcAft>
              <a:defRPr/>
            </a:pPr>
            <a:r>
              <a:rPr lang="en-US" sz="3600" dirty="0">
                <a:solidFill>
                  <a:schemeClr val="tx1"/>
                </a:solidFill>
                <a:latin typeface="Calibri" panose="020F0502020204030204"/>
                <a:ea typeface="ＭＳ Ｐゴシック"/>
                <a:cs typeface="Calibri"/>
              </a:rPr>
              <a:t>      325 ISPs</a:t>
            </a:r>
          </a:p>
          <a:p>
            <a:pPr algn="l">
              <a:spcAft>
                <a:spcPts val="0"/>
              </a:spcAft>
              <a:defRPr/>
            </a:pPr>
            <a:endParaRPr lang="en-US" sz="3600" dirty="0">
              <a:solidFill>
                <a:schemeClr val="tx1"/>
              </a:solidFill>
              <a:latin typeface="Calibri" panose="020F0502020204030204"/>
              <a:ea typeface="ＭＳ Ｐゴシック"/>
              <a:cs typeface="Calibri"/>
            </a:endParaRPr>
          </a:p>
          <a:p>
            <a:pPr marL="514350" indent="-514350" algn="l">
              <a:spcAft>
                <a:spcPts val="0"/>
              </a:spcAft>
              <a:buFont typeface="Wingdings" panose="05000000000000000000" pitchFamily="2" charset="2"/>
              <a:buChar char="§"/>
              <a:defRPr/>
            </a:pPr>
            <a:r>
              <a:rPr lang="en-GB" sz="3600" b="1" dirty="0">
                <a:solidFill>
                  <a:schemeClr val="tx1"/>
                </a:solidFill>
                <a:ea typeface="ＭＳ Ｐゴシック"/>
                <a:cs typeface="Calibri"/>
              </a:rPr>
              <a:t>Precautionary proceeding</a:t>
            </a:r>
            <a:r>
              <a:rPr lang="en-GB" sz="3600" dirty="0">
                <a:solidFill>
                  <a:schemeClr val="tx1"/>
                </a:solidFill>
                <a:ea typeface="ＭＳ Ｐゴシック"/>
                <a:cs typeface="Calibri"/>
              </a:rPr>
              <a:t> </a:t>
            </a:r>
            <a:br>
              <a:rPr lang="en-GB" sz="3600" dirty="0">
                <a:ea typeface="ＭＳ Ｐゴシック"/>
                <a:cs typeface="Calibri"/>
              </a:rPr>
            </a:br>
            <a:r>
              <a:rPr lang="en-US" sz="3600" dirty="0">
                <a:solidFill>
                  <a:schemeClr val="tx1"/>
                </a:solidFill>
                <a:latin typeface="Calibri" panose="020F0502020204030204"/>
                <a:ea typeface="ＭＳ Ｐゴシック"/>
                <a:cs typeface="Calibri"/>
              </a:rPr>
              <a:t>Agcom adopted </a:t>
            </a:r>
            <a:r>
              <a:rPr lang="en-US" sz="3600" b="1" dirty="0">
                <a:solidFill>
                  <a:schemeClr val="tx1"/>
                </a:solidFill>
                <a:latin typeface="Calibri" panose="020F0502020204030204"/>
                <a:ea typeface="ＭＳ Ｐゴシック"/>
                <a:cs typeface="Calibri"/>
              </a:rPr>
              <a:t>21</a:t>
            </a:r>
            <a:r>
              <a:rPr lang="en-US" sz="3600" dirty="0">
                <a:solidFill>
                  <a:schemeClr val="tx1"/>
                </a:solidFill>
                <a:latin typeface="Calibri" panose="020F0502020204030204"/>
                <a:ea typeface="ＭＳ Ｐゴシック"/>
                <a:cs typeface="Calibri"/>
              </a:rPr>
              <a:t> precautionary measures </a:t>
            </a:r>
          </a:p>
          <a:p>
            <a:pPr algn="l">
              <a:spcAft>
                <a:spcPts val="0"/>
              </a:spcAft>
              <a:defRPr/>
            </a:pPr>
            <a:r>
              <a:rPr lang="en-US" sz="3600" dirty="0">
                <a:solidFill>
                  <a:schemeClr val="tx1"/>
                </a:solidFill>
                <a:latin typeface="Calibri" panose="020F0502020204030204"/>
                <a:ea typeface="ＭＳ Ｐゴシック"/>
                <a:cs typeface="Calibri"/>
              </a:rPr>
              <a:t> </a:t>
            </a:r>
          </a:p>
          <a:p>
            <a:pPr marL="514350" indent="-514350" algn="l">
              <a:spcAft>
                <a:spcPts val="0"/>
              </a:spcAft>
              <a:buFont typeface="Wingdings" panose="05000000000000000000" pitchFamily="2" charset="2"/>
              <a:buChar char="§"/>
              <a:defRPr/>
            </a:pPr>
            <a:r>
              <a:rPr lang="en-US" sz="3600" dirty="0">
                <a:solidFill>
                  <a:schemeClr val="tx1"/>
                </a:solidFill>
                <a:latin typeface="Calibri" panose="020F0502020204030204"/>
                <a:ea typeface="ＭＳ Ｐゴシック"/>
                <a:cs typeface="Calibri"/>
              </a:rPr>
              <a:t> </a:t>
            </a:r>
            <a:r>
              <a:rPr lang="en-US" sz="3600" b="1" dirty="0">
                <a:solidFill>
                  <a:schemeClr val="tx1"/>
                </a:solidFill>
                <a:latin typeface="Calibri" panose="020F0502020204030204"/>
                <a:ea typeface="ＭＳ Ｐゴシック"/>
                <a:cs typeface="Calibri"/>
              </a:rPr>
              <a:t>FQDN/IP blocked through Piracy Shield</a:t>
            </a:r>
          </a:p>
          <a:p>
            <a:pPr algn="l">
              <a:spcAft>
                <a:spcPts val="0"/>
              </a:spcAft>
              <a:defRPr/>
            </a:pPr>
            <a:r>
              <a:rPr lang="en-US" sz="3600" dirty="0">
                <a:solidFill>
                  <a:schemeClr val="tx1"/>
                </a:solidFill>
                <a:latin typeface="Calibri" panose="020F0502020204030204"/>
                <a:ea typeface="ＭＳ Ｐゴシック"/>
                <a:cs typeface="Calibri"/>
              </a:rPr>
              <a:t>   FQDN: more than 29.000 </a:t>
            </a:r>
          </a:p>
          <a:p>
            <a:pPr algn="l">
              <a:spcAft>
                <a:spcPts val="0"/>
              </a:spcAft>
              <a:defRPr/>
            </a:pPr>
            <a:r>
              <a:rPr lang="en-US" sz="3600" dirty="0">
                <a:solidFill>
                  <a:schemeClr val="tx1"/>
                </a:solidFill>
                <a:latin typeface="Calibri" panose="020F0502020204030204"/>
                <a:ea typeface="ＭＳ Ｐゴシック"/>
                <a:cs typeface="Calibri"/>
              </a:rPr>
              <a:t> IP: more than 7.000</a:t>
            </a:r>
            <a:endParaRPr lang="en-US" sz="3600" b="1" dirty="0">
              <a:solidFill>
                <a:schemeClr val="tx1"/>
              </a:solidFill>
              <a:cs typeface="Calibri"/>
            </a:endParaRPr>
          </a:p>
          <a:p>
            <a:pPr marL="514350" indent="-514350" algn="l">
              <a:spcAft>
                <a:spcPts val="0"/>
              </a:spcAft>
              <a:buFont typeface="Wingdings" panose="05000000000000000000" pitchFamily="2" charset="2"/>
              <a:buChar char="§"/>
              <a:defRPr/>
            </a:pPr>
            <a:endParaRPr lang="en-US" sz="3600" b="1" dirty="0">
              <a:solidFill>
                <a:schemeClr val="tx1"/>
              </a:solidFill>
              <a:latin typeface="Calibri" panose="020F0502020204030204"/>
              <a:ea typeface="ＭＳ Ｐゴシック"/>
              <a:cs typeface="Calibri"/>
            </a:endParaRPr>
          </a:p>
          <a:p>
            <a:pPr algn="l">
              <a:spcAft>
                <a:spcPts val="0"/>
              </a:spcAft>
              <a:defRPr/>
            </a:pPr>
            <a:endParaRPr lang="en-GB" sz="4950" dirty="0">
              <a:solidFill>
                <a:schemeClr val="tx1"/>
              </a:solidFill>
              <a:latin typeface="Calibri" panose="020F0502020204030204"/>
              <a:cs typeface="Calibri" panose="020F0502020204030204"/>
            </a:endParaRPr>
          </a:p>
          <a:p>
            <a:pPr marL="802005" indent="-802005" algn="l" defTabSz="685800">
              <a:spcAft>
                <a:spcPts val="0"/>
              </a:spcAft>
              <a:buFont typeface="Wingdings" pitchFamily="2" charset="2"/>
              <a:buChar char="§"/>
              <a:defRPr/>
            </a:pPr>
            <a:endParaRPr lang="en-US" sz="4950" dirty="0">
              <a:solidFill>
                <a:prstClr val="black"/>
              </a:solidFill>
              <a:latin typeface="Calibri" panose="020F0502020204030204"/>
              <a:cs typeface="Calibri" panose="020F0502020204030204"/>
            </a:endParaRPr>
          </a:p>
          <a:p>
            <a:pPr marL="802005" indent="-802005" algn="l" defTabSz="685800"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FFBBB980-A61A-CAA9-1078-21F31AC2F717}"/>
              </a:ext>
            </a:extLst>
          </p:cNvPr>
          <p:cNvSpPr>
            <a:spLocks noChangeArrowheads="1"/>
          </p:cNvSpPr>
          <p:nvPr/>
        </p:nvSpPr>
        <p:spPr bwMode="auto">
          <a:xfrm>
            <a:off x="1925457" y="881247"/>
            <a:ext cx="12745671" cy="1523494"/>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defRPr/>
            </a:pPr>
            <a:r>
              <a:rPr lang="it-IT" sz="4200">
                <a:solidFill>
                  <a:schemeClr val="accent2">
                    <a:lumMod val="50000"/>
                  </a:schemeClr>
                </a:solidFill>
                <a:latin typeface="Myriad Pro"/>
                <a:ea typeface="ＭＳ Ｐゴシック"/>
              </a:rPr>
              <a:t>Platform "</a:t>
            </a:r>
            <a:r>
              <a:rPr lang="it-IT" sz="4200" b="1">
                <a:solidFill>
                  <a:schemeClr val="accent2">
                    <a:lumMod val="50000"/>
                  </a:schemeClr>
                </a:solidFill>
                <a:latin typeface="Myriad Pro"/>
                <a:ea typeface="ＭＳ Ｐゴシック"/>
              </a:rPr>
              <a:t>Piracy Shield</a:t>
            </a:r>
            <a:r>
              <a:rPr lang="it-IT" sz="4200">
                <a:solidFill>
                  <a:schemeClr val="accent2">
                    <a:lumMod val="50000"/>
                  </a:schemeClr>
                </a:solidFill>
                <a:latin typeface="Myriad Pro"/>
                <a:ea typeface="ＭＳ Ｐゴシック"/>
              </a:rPr>
              <a:t>" </a:t>
            </a:r>
            <a:endParaRPr lang="it-IT" sz="4200" b="1">
              <a:solidFill>
                <a:schemeClr val="accent2">
                  <a:lumMod val="50000"/>
                </a:schemeClr>
              </a:solidFill>
              <a:latin typeface="Myriad Pro"/>
              <a:ea typeface="ＭＳ Ｐゴシック"/>
            </a:endParaRPr>
          </a:p>
          <a:p>
            <a:pPr algn="ctr">
              <a:defRPr/>
            </a:pPr>
            <a:r>
              <a:rPr lang="it-IT" sz="4800">
                <a:solidFill>
                  <a:schemeClr val="accent2">
                    <a:lumMod val="50000"/>
                  </a:schemeClr>
                </a:solidFill>
                <a:latin typeface="Myriad Pro"/>
                <a:ea typeface="ＭＳ Ｐゴシック"/>
              </a:rPr>
              <a:t>The </a:t>
            </a:r>
            <a:r>
              <a:rPr lang="it-IT" sz="4800" b="1" err="1">
                <a:solidFill>
                  <a:schemeClr val="accent2">
                    <a:lumMod val="50000"/>
                  </a:schemeClr>
                </a:solidFill>
                <a:latin typeface="Myriad Pro"/>
                <a:ea typeface="ＭＳ Ｐゴシック"/>
              </a:rPr>
              <a:t>dimension</a:t>
            </a:r>
            <a:r>
              <a:rPr lang="it-IT" sz="4800">
                <a:solidFill>
                  <a:schemeClr val="accent2">
                    <a:lumMod val="50000"/>
                  </a:schemeClr>
                </a:solidFill>
                <a:latin typeface="Myriad Pro"/>
                <a:ea typeface="ＭＳ Ｐゴシック"/>
              </a:rPr>
              <a:t> of activities</a:t>
            </a:r>
          </a:p>
        </p:txBody>
      </p:sp>
    </p:spTree>
    <p:extLst>
      <p:ext uri="{BB962C8B-B14F-4D97-AF65-F5344CB8AC3E}">
        <p14:creationId xmlns:p14="http://schemas.microsoft.com/office/powerpoint/2010/main" val="3861969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DBAC5C-349A-625F-A2C1-00ED18D7752D}"/>
            </a:ext>
          </a:extLst>
        </p:cNvPr>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DFE97161-FCA8-B288-99BD-4810E443849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a:extLst>
              <a:ext uri="{FF2B5EF4-FFF2-40B4-BE49-F238E27FC236}">
                <a16:creationId xmlns:a16="http://schemas.microsoft.com/office/drawing/2014/main" id="{F311E71A-4A77-784B-5DC7-F4A7B6506B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a:extLst>
              <a:ext uri="{FF2B5EF4-FFF2-40B4-BE49-F238E27FC236}">
                <a16:creationId xmlns:a16="http://schemas.microsoft.com/office/drawing/2014/main" id="{958677F5-4041-DEA9-31DA-E827A3935F6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a:extLst>
              <a:ext uri="{FF2B5EF4-FFF2-40B4-BE49-F238E27FC236}">
                <a16:creationId xmlns:a16="http://schemas.microsoft.com/office/drawing/2014/main" id="{E6E3F695-415B-B606-45C1-5C47C5302F44}"/>
              </a:ext>
            </a:extLst>
          </p:cNvPr>
          <p:cNvSpPr>
            <a:spLocks noChangeArrowheads="1"/>
          </p:cNvSpPr>
          <p:nvPr/>
        </p:nvSpPr>
        <p:spPr bwMode="auto">
          <a:xfrm>
            <a:off x="2829143" y="787671"/>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l" defTabSz="1371600" rtl="0">
              <a:defRPr/>
            </a:pPr>
            <a:endParaRPr lang="en-US" sz="4200" kern="1200" dirty="0">
              <a:solidFill>
                <a:srgbClr val="ED7D31"/>
              </a:solidFill>
              <a:latin typeface="Myriad Pro" charset="0"/>
              <a:cs typeface="+mn-cs"/>
            </a:endParaRPr>
          </a:p>
        </p:txBody>
      </p:sp>
      <p:sp>
        <p:nvSpPr>
          <p:cNvPr id="10" name="Segnaposto contenuto 2">
            <a:extLst>
              <a:ext uri="{FF2B5EF4-FFF2-40B4-BE49-F238E27FC236}">
                <a16:creationId xmlns:a16="http://schemas.microsoft.com/office/drawing/2014/main" id="{7BE62C85-36A2-7970-B9BB-A68170C530B0}"/>
              </a:ext>
            </a:extLst>
          </p:cNvPr>
          <p:cNvSpPr txBox="1">
            <a:spLocks/>
          </p:cNvSpPr>
          <p:nvPr/>
        </p:nvSpPr>
        <p:spPr bwMode="auto">
          <a:xfrm>
            <a:off x="1572656" y="1666078"/>
            <a:ext cx="14598524" cy="5972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defTabSz="685800">
              <a:spcAft>
                <a:spcPts val="0"/>
              </a:spcAft>
              <a:defRPr/>
            </a:pPr>
            <a:endParaRPr lang="en-US" sz="4950" dirty="0">
              <a:solidFill>
                <a:prstClr val="black"/>
              </a:solidFill>
              <a:latin typeface="Calibri" panose="020F0502020204030204"/>
            </a:endParaRPr>
          </a:p>
          <a:p>
            <a:pPr defTabSz="685800">
              <a:spcAft>
                <a:spcPts val="0"/>
              </a:spcAft>
              <a:defRPr/>
            </a:pPr>
            <a:r>
              <a:rPr lang="en-US" sz="4950" b="1" dirty="0">
                <a:solidFill>
                  <a:schemeClr val="accent1"/>
                </a:solidFill>
                <a:effectLst>
                  <a:outerShdw blurRad="38100" dist="38100" dir="2700000" algn="tl">
                    <a:srgbClr val="000000">
                      <a:alpha val="43137"/>
                    </a:srgbClr>
                  </a:outerShdw>
                </a:effectLst>
                <a:latin typeface="Calibri" panose="020F0502020204030204"/>
                <a:ea typeface="ＭＳ Ｐゴシック"/>
                <a:cs typeface="Calibri"/>
                <a:hlinkClick r:id="rId6">
                  <a:extLst>
                    <a:ext uri="{A12FA001-AC4F-418D-AE19-62706E023703}">
                      <ahyp:hlinkClr xmlns:ahyp="http://schemas.microsoft.com/office/drawing/2018/hyperlinkcolor" val="tx"/>
                    </a:ext>
                  </a:extLst>
                </a:hlinkClick>
              </a:rPr>
              <a:t>WWW.AGCOM.IT</a:t>
            </a:r>
            <a:r>
              <a:rPr lang="en-US" sz="4950" b="1" dirty="0">
                <a:solidFill>
                  <a:schemeClr val="accent1"/>
                </a:solidFill>
                <a:effectLst>
                  <a:outerShdw blurRad="38100" dist="38100" dir="2700000" algn="tl">
                    <a:srgbClr val="000000">
                      <a:alpha val="43137"/>
                    </a:srgbClr>
                  </a:outerShdw>
                </a:effectLst>
                <a:latin typeface="Calibri" panose="020F0502020204030204"/>
                <a:ea typeface="ＭＳ Ｐゴシック"/>
                <a:cs typeface="Calibri"/>
              </a:rPr>
              <a:t> </a:t>
            </a:r>
          </a:p>
          <a:p>
            <a:pPr defTabSz="685800">
              <a:spcAft>
                <a:spcPts val="0"/>
              </a:spcAft>
              <a:defRPr/>
            </a:pPr>
            <a:r>
              <a:rPr lang="en-US" sz="3600" b="1" i="1" dirty="0">
                <a:solidFill>
                  <a:schemeClr val="accent1"/>
                </a:solidFill>
                <a:effectLst>
                  <a:outerShdw blurRad="38100" dist="38100" dir="2700000" algn="tl">
                    <a:srgbClr val="000000">
                      <a:alpha val="43137"/>
                    </a:srgbClr>
                  </a:outerShdw>
                </a:effectLst>
                <a:latin typeface="Calibri" panose="020F0502020204030204"/>
                <a:ea typeface="ＭＳ Ｐゴシック"/>
                <a:cs typeface="Calibri"/>
                <a:hlinkClick r:id="rId7"/>
              </a:rPr>
              <a:t>https://www.agcom.it/competenze/antipirateria-e-piracy-shield/piattaforma-piracy-shield</a:t>
            </a:r>
            <a:endParaRPr lang="en-US" sz="3600" b="1" i="1" dirty="0">
              <a:solidFill>
                <a:schemeClr val="accent1"/>
              </a:solidFill>
              <a:effectLst>
                <a:outerShdw blurRad="38100" dist="38100" dir="2700000" algn="tl">
                  <a:srgbClr val="000000">
                    <a:alpha val="43137"/>
                  </a:srgbClr>
                </a:outerShdw>
              </a:effectLst>
              <a:latin typeface="Calibri" panose="020F0502020204030204"/>
              <a:ea typeface="ＭＳ Ｐゴシック"/>
              <a:cs typeface="Calibri"/>
            </a:endParaRPr>
          </a:p>
          <a:p>
            <a:pPr defTabSz="685800">
              <a:spcAft>
                <a:spcPts val="0"/>
              </a:spcAft>
              <a:defRPr/>
            </a:pPr>
            <a:endParaRPr lang="en-US" sz="3600" b="1" i="1" dirty="0">
              <a:solidFill>
                <a:schemeClr val="accent1"/>
              </a:solidFill>
              <a:effectLst>
                <a:outerShdw blurRad="38100" dist="38100" dir="2700000" algn="tl">
                  <a:srgbClr val="000000">
                    <a:alpha val="43137"/>
                  </a:srgbClr>
                </a:outerShdw>
              </a:effectLst>
              <a:latin typeface="Calibri" panose="020F0502020204030204"/>
              <a:ea typeface="ＭＳ Ｐゴシック"/>
              <a:cs typeface="Calibri"/>
              <a:hlinkClick r:id="rId8"/>
            </a:endParaRPr>
          </a:p>
          <a:p>
            <a:pPr defTabSz="685800">
              <a:spcAft>
                <a:spcPts val="0"/>
              </a:spcAft>
              <a:defRPr/>
            </a:pPr>
            <a:r>
              <a:rPr lang="en-US" sz="3600" b="1" i="1" dirty="0">
                <a:solidFill>
                  <a:schemeClr val="accent1"/>
                </a:solidFill>
                <a:effectLst>
                  <a:outerShdw blurRad="38100" dist="38100" dir="2700000" algn="tl">
                    <a:srgbClr val="000000">
                      <a:alpha val="43137"/>
                    </a:srgbClr>
                  </a:outerShdw>
                </a:effectLst>
                <a:latin typeface="Calibri" panose="020F0502020204030204"/>
                <a:ea typeface="ＭＳ Ｐゴシック"/>
                <a:cs typeface="Calibri"/>
                <a:hlinkClick r:id="rId8"/>
              </a:rPr>
              <a:t>SEGRETERIA.DSDI@AGCOM.IT</a:t>
            </a:r>
            <a:endParaRPr lang="en-US" sz="3600" b="1" i="1" dirty="0">
              <a:solidFill>
                <a:schemeClr val="accent1"/>
              </a:solidFill>
              <a:effectLst>
                <a:outerShdw blurRad="38100" dist="38100" dir="2700000" algn="tl">
                  <a:srgbClr val="000000">
                    <a:alpha val="43137"/>
                  </a:srgbClr>
                </a:outerShdw>
              </a:effectLst>
              <a:latin typeface="Calibri" panose="020F0502020204030204"/>
              <a:ea typeface="ＭＳ Ｐゴシック"/>
              <a:cs typeface="Calibri"/>
            </a:endParaRPr>
          </a:p>
          <a:p>
            <a:pPr defTabSz="685800">
              <a:spcAft>
                <a:spcPts val="0"/>
              </a:spcAft>
              <a:defRPr/>
            </a:pPr>
            <a:r>
              <a:rPr lang="en-US" sz="3600" b="1" i="1" dirty="0">
                <a:solidFill>
                  <a:schemeClr val="accent1"/>
                </a:solidFill>
                <a:effectLst>
                  <a:outerShdw blurRad="38100" dist="38100" dir="2700000" algn="tl">
                    <a:srgbClr val="000000">
                      <a:alpha val="43137"/>
                    </a:srgbClr>
                  </a:outerShdw>
                </a:effectLst>
                <a:latin typeface="Calibri" panose="020F0502020204030204"/>
                <a:ea typeface="ＭＳ Ｐゴシック"/>
                <a:cs typeface="Calibri"/>
              </a:rPr>
              <a:t>B.TERRACCIANO@AGCOM.IT</a:t>
            </a:r>
          </a:p>
          <a:p>
            <a:pPr algn="l" defTabSz="685800">
              <a:spcAft>
                <a:spcPts val="0"/>
              </a:spcAft>
              <a:defRPr/>
            </a:pPr>
            <a:endParaRPr lang="en-GB" sz="4950" dirty="0">
              <a:solidFill>
                <a:prstClr val="black"/>
              </a:solidFill>
              <a:latin typeface="Calibri" panose="020F0502020204030204"/>
              <a:cs typeface="Calibri" panose="020F0502020204030204"/>
            </a:endParaRPr>
          </a:p>
          <a:p>
            <a:pPr marL="802005" indent="-802005" algn="l" defTabSz="685800">
              <a:spcAft>
                <a:spcPts val="0"/>
              </a:spcAft>
              <a:buFont typeface="Wingdings" pitchFamily="2" charset="2"/>
              <a:buChar char="§"/>
              <a:defRPr/>
            </a:pPr>
            <a:endParaRPr lang="en-US" sz="4950" dirty="0">
              <a:solidFill>
                <a:prstClr val="black"/>
              </a:solidFill>
              <a:latin typeface="Calibri" panose="020F0502020204030204"/>
              <a:cs typeface="Calibri" panose="020F0502020204030204"/>
            </a:endParaRPr>
          </a:p>
          <a:p>
            <a:pPr marL="802005" indent="-802005" algn="l" defTabSz="685800" fontAlgn="auto">
              <a:spcAft>
                <a:spcPts val="0"/>
              </a:spcAft>
              <a:buFont typeface="Wingdings" pitchFamily="2" charset="2"/>
              <a:buChar char="§"/>
              <a:defRPr/>
            </a:pPr>
            <a:endParaRPr lang="en-US" sz="4950" dirty="0">
              <a:solidFill>
                <a:srgbClr val="000000"/>
              </a:solidFill>
              <a:latin typeface="Calibri" panose="020F0502020204030204"/>
              <a:cs typeface="Calibri" panose="020F0502020204030204"/>
            </a:endParaRPr>
          </a:p>
          <a:p>
            <a:pPr indent="802005" algn="l" defTabSz="685800" fontAlgn="auto">
              <a:spcAft>
                <a:spcPts val="0"/>
              </a:spcAft>
              <a:buFont typeface="Wingdings" pitchFamily="2" charset="2"/>
              <a:buChar char="§"/>
              <a:defRPr/>
            </a:pPr>
            <a:endParaRPr lang="en-US" sz="6600" dirty="0">
              <a:solidFill>
                <a:srgbClr val="000000"/>
              </a:solidFill>
              <a:latin typeface="Calibri" panose="020F0502020204030204"/>
              <a:cs typeface="Calibri" panose="020F0502020204030204"/>
            </a:endParaRPr>
          </a:p>
          <a:p>
            <a:pPr defTabSz="685800" fontAlgn="auto">
              <a:spcAft>
                <a:spcPts val="0"/>
              </a:spcAft>
              <a:defRPr/>
            </a:pPr>
            <a:endParaRPr lang="it-IT" sz="4800" dirty="0">
              <a:solidFill>
                <a:prstClr val="black">
                  <a:tint val="75000"/>
                </a:prstClr>
              </a:solidFill>
              <a:latin typeface="Calibri" panose="020F0502020204030204"/>
              <a:cs typeface="Calibri" panose="020F0502020204030204"/>
            </a:endParaRPr>
          </a:p>
        </p:txBody>
      </p:sp>
      <p:sp>
        <p:nvSpPr>
          <p:cNvPr id="2" name="Rectángulo 1">
            <a:extLst>
              <a:ext uri="{FF2B5EF4-FFF2-40B4-BE49-F238E27FC236}">
                <a16:creationId xmlns:a16="http://schemas.microsoft.com/office/drawing/2014/main" id="{73F21071-34B7-4020-E275-AC6CACBC05FD}"/>
              </a:ext>
            </a:extLst>
          </p:cNvPr>
          <p:cNvSpPr>
            <a:spLocks noChangeArrowheads="1"/>
          </p:cNvSpPr>
          <p:nvPr/>
        </p:nvSpPr>
        <p:spPr bwMode="auto">
          <a:xfrm>
            <a:off x="1925457" y="881247"/>
            <a:ext cx="12745671" cy="784830"/>
          </a:xfrm>
          <a:prstGeom prst="rect">
            <a:avLst/>
          </a:prstGeom>
          <a:noFill/>
          <a:ln>
            <a:noFill/>
          </a:ln>
        </p:spPr>
        <p:txBody>
          <a:bodyPr wrap="square"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defTabSz="1371600" rtl="0">
              <a:defRPr/>
            </a:pPr>
            <a:r>
              <a:rPr lang="it-IT" sz="4200" kern="1200" dirty="0">
                <a:solidFill>
                  <a:srgbClr val="ED7D31">
                    <a:lumMod val="50000"/>
                  </a:srgbClr>
                </a:solidFill>
                <a:latin typeface="Myriad Pro"/>
                <a:ea typeface="ＭＳ Ｐゴシック"/>
                <a:cs typeface="+mn-cs"/>
              </a:rPr>
              <a:t> </a:t>
            </a:r>
            <a:endParaRPr lang="it-IT" sz="4200" b="1" kern="1200" dirty="0">
              <a:solidFill>
                <a:srgbClr val="ED7D31">
                  <a:lumMod val="50000"/>
                </a:srgbClr>
              </a:solidFill>
              <a:latin typeface="Myriad Pro"/>
              <a:ea typeface="ＭＳ Ｐゴシック"/>
              <a:cs typeface="+mn-cs"/>
            </a:endParaRPr>
          </a:p>
        </p:txBody>
      </p:sp>
    </p:spTree>
    <p:extLst>
      <p:ext uri="{BB962C8B-B14F-4D97-AF65-F5344CB8AC3E}">
        <p14:creationId xmlns:p14="http://schemas.microsoft.com/office/powerpoint/2010/main" val="16989649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010202"/>
          </a:solidFill>
        </p:spPr>
        <p:txBody>
          <a:bodyPr wrap="square" lIns="0" tIns="0" rIns="0" bIns="0" rtlCol="0"/>
          <a:lstStyle/>
          <a:p>
            <a:endParaRPr/>
          </a:p>
        </p:txBody>
      </p:sp>
      <p:sp>
        <p:nvSpPr>
          <p:cNvPr id="3" name="object 3"/>
          <p:cNvSpPr/>
          <p:nvPr/>
        </p:nvSpPr>
        <p:spPr>
          <a:xfrm>
            <a:off x="13735491" y="5755664"/>
            <a:ext cx="1517650" cy="1517650"/>
          </a:xfrm>
          <a:custGeom>
            <a:avLst/>
            <a:gdLst/>
            <a:ahLst/>
            <a:cxnLst/>
            <a:rect l="l" t="t" r="r" b="b"/>
            <a:pathLst>
              <a:path w="1517650" h="1517650">
                <a:moveTo>
                  <a:pt x="1517611" y="0"/>
                </a:moveTo>
                <a:lnTo>
                  <a:pt x="0" y="1517624"/>
                </a:lnTo>
                <a:lnTo>
                  <a:pt x="1517611" y="1517624"/>
                </a:lnTo>
                <a:lnTo>
                  <a:pt x="1517611" y="0"/>
                </a:lnTo>
                <a:close/>
              </a:path>
            </a:pathLst>
          </a:custGeom>
          <a:solidFill>
            <a:srgbClr val="F6E300"/>
          </a:solidFill>
        </p:spPr>
        <p:txBody>
          <a:bodyPr wrap="square" lIns="0" tIns="0" rIns="0" bIns="0" rtlCol="0"/>
          <a:lstStyle/>
          <a:p>
            <a:endParaRPr/>
          </a:p>
        </p:txBody>
      </p:sp>
      <p:sp>
        <p:nvSpPr>
          <p:cNvPr id="4" name="object 4"/>
          <p:cNvSpPr/>
          <p:nvPr/>
        </p:nvSpPr>
        <p:spPr>
          <a:xfrm>
            <a:off x="16770748" y="5755679"/>
            <a:ext cx="1517650" cy="1517650"/>
          </a:xfrm>
          <a:custGeom>
            <a:avLst/>
            <a:gdLst/>
            <a:ahLst/>
            <a:cxnLst/>
            <a:rect l="l" t="t" r="r" b="b"/>
            <a:pathLst>
              <a:path w="1517650" h="1517650">
                <a:moveTo>
                  <a:pt x="1517205" y="0"/>
                </a:moveTo>
                <a:lnTo>
                  <a:pt x="0" y="0"/>
                </a:lnTo>
                <a:lnTo>
                  <a:pt x="0" y="1517611"/>
                </a:lnTo>
                <a:lnTo>
                  <a:pt x="1517205" y="419"/>
                </a:lnTo>
                <a:lnTo>
                  <a:pt x="1517205" y="0"/>
                </a:lnTo>
                <a:close/>
              </a:path>
            </a:pathLst>
          </a:custGeom>
          <a:solidFill>
            <a:srgbClr val="4CBD97"/>
          </a:solidFill>
        </p:spPr>
        <p:txBody>
          <a:bodyPr wrap="square" lIns="0" tIns="0" rIns="0" bIns="0" rtlCol="0"/>
          <a:lstStyle/>
          <a:p>
            <a:endParaRPr/>
          </a:p>
        </p:txBody>
      </p:sp>
      <p:sp>
        <p:nvSpPr>
          <p:cNvPr id="5" name="object 5"/>
          <p:cNvSpPr/>
          <p:nvPr/>
        </p:nvSpPr>
        <p:spPr>
          <a:xfrm>
            <a:off x="13735488" y="8790916"/>
            <a:ext cx="1517650" cy="1496695"/>
          </a:xfrm>
          <a:custGeom>
            <a:avLst/>
            <a:gdLst/>
            <a:ahLst/>
            <a:cxnLst/>
            <a:rect l="l" t="t" r="r" b="b"/>
            <a:pathLst>
              <a:path w="1517650" h="1496695">
                <a:moveTo>
                  <a:pt x="1517611" y="0"/>
                </a:moveTo>
                <a:lnTo>
                  <a:pt x="0" y="0"/>
                </a:lnTo>
                <a:lnTo>
                  <a:pt x="0" y="1496085"/>
                </a:lnTo>
                <a:lnTo>
                  <a:pt x="21539" y="1496085"/>
                </a:lnTo>
                <a:lnTo>
                  <a:pt x="1517611" y="0"/>
                </a:lnTo>
                <a:close/>
              </a:path>
            </a:pathLst>
          </a:custGeom>
          <a:solidFill>
            <a:srgbClr val="4CBD97"/>
          </a:solidFill>
        </p:spPr>
        <p:txBody>
          <a:bodyPr wrap="square" lIns="0" tIns="0" rIns="0" bIns="0" rtlCol="0"/>
          <a:lstStyle/>
          <a:p>
            <a:endParaRPr/>
          </a:p>
        </p:txBody>
      </p:sp>
      <p:grpSp>
        <p:nvGrpSpPr>
          <p:cNvPr id="6" name="object 6"/>
          <p:cNvGrpSpPr/>
          <p:nvPr/>
        </p:nvGrpSpPr>
        <p:grpSpPr>
          <a:xfrm>
            <a:off x="15253106" y="7273282"/>
            <a:ext cx="3035300" cy="3014345"/>
            <a:chOff x="15253106" y="7273282"/>
            <a:chExt cx="3035300" cy="3014345"/>
          </a:xfrm>
        </p:grpSpPr>
        <p:sp>
          <p:nvSpPr>
            <p:cNvPr id="7" name="object 7"/>
            <p:cNvSpPr/>
            <p:nvPr/>
          </p:nvSpPr>
          <p:spPr>
            <a:xfrm>
              <a:off x="16770748" y="8790881"/>
              <a:ext cx="1517650" cy="1496695"/>
            </a:xfrm>
            <a:custGeom>
              <a:avLst/>
              <a:gdLst/>
              <a:ahLst/>
              <a:cxnLst/>
              <a:rect l="l" t="t" r="r" b="b"/>
              <a:pathLst>
                <a:path w="1517650" h="1496695">
                  <a:moveTo>
                    <a:pt x="1517205" y="0"/>
                  </a:moveTo>
                  <a:lnTo>
                    <a:pt x="0" y="0"/>
                  </a:lnTo>
                  <a:lnTo>
                    <a:pt x="0" y="1496123"/>
                  </a:lnTo>
                  <a:lnTo>
                    <a:pt x="21513" y="1496123"/>
                  </a:lnTo>
                  <a:lnTo>
                    <a:pt x="1517205" y="419"/>
                  </a:lnTo>
                  <a:lnTo>
                    <a:pt x="1517205" y="0"/>
                  </a:lnTo>
                  <a:close/>
                </a:path>
              </a:pathLst>
            </a:custGeom>
            <a:solidFill>
              <a:srgbClr val="4CBD97"/>
            </a:solidFill>
          </p:spPr>
          <p:txBody>
            <a:bodyPr wrap="square" lIns="0" tIns="0" rIns="0" bIns="0" rtlCol="0"/>
            <a:lstStyle/>
            <a:p>
              <a:endParaRPr/>
            </a:p>
          </p:txBody>
        </p:sp>
        <p:sp>
          <p:nvSpPr>
            <p:cNvPr id="8" name="object 8"/>
            <p:cNvSpPr/>
            <p:nvPr/>
          </p:nvSpPr>
          <p:spPr>
            <a:xfrm>
              <a:off x="16792259" y="9549726"/>
              <a:ext cx="1475105" cy="737870"/>
            </a:xfrm>
            <a:custGeom>
              <a:avLst/>
              <a:gdLst/>
              <a:ahLst/>
              <a:cxnLst/>
              <a:rect l="l" t="t" r="r" b="b"/>
              <a:pathLst>
                <a:path w="1475105" h="737870">
                  <a:moveTo>
                    <a:pt x="737323" y="0"/>
                  </a:moveTo>
                  <a:lnTo>
                    <a:pt x="0" y="737273"/>
                  </a:lnTo>
                  <a:lnTo>
                    <a:pt x="1474609" y="737273"/>
                  </a:lnTo>
                  <a:lnTo>
                    <a:pt x="737323" y="0"/>
                  </a:lnTo>
                  <a:close/>
                </a:path>
              </a:pathLst>
            </a:custGeom>
            <a:solidFill>
              <a:srgbClr val="F6E300"/>
            </a:solidFill>
          </p:spPr>
          <p:txBody>
            <a:bodyPr wrap="square" lIns="0" tIns="0" rIns="0" bIns="0" rtlCol="0"/>
            <a:lstStyle/>
            <a:p>
              <a:endParaRPr/>
            </a:p>
          </p:txBody>
        </p:sp>
        <p:sp>
          <p:nvSpPr>
            <p:cNvPr id="9" name="object 9"/>
            <p:cNvSpPr/>
            <p:nvPr/>
          </p:nvSpPr>
          <p:spPr>
            <a:xfrm>
              <a:off x="16770735" y="7273282"/>
              <a:ext cx="1517650" cy="1517650"/>
            </a:xfrm>
            <a:custGeom>
              <a:avLst/>
              <a:gdLst/>
              <a:ahLst/>
              <a:cxnLst/>
              <a:rect l="l" t="t" r="r" b="b"/>
              <a:pathLst>
                <a:path w="1517650" h="1517650">
                  <a:moveTo>
                    <a:pt x="0" y="0"/>
                  </a:moveTo>
                  <a:lnTo>
                    <a:pt x="12" y="1517599"/>
                  </a:lnTo>
                  <a:lnTo>
                    <a:pt x="1517218" y="1517599"/>
                  </a:lnTo>
                  <a:lnTo>
                    <a:pt x="1517218" y="1517180"/>
                  </a:lnTo>
                  <a:lnTo>
                    <a:pt x="0" y="0"/>
                  </a:lnTo>
                  <a:close/>
                </a:path>
              </a:pathLst>
            </a:custGeom>
            <a:solidFill>
              <a:srgbClr val="DC3826"/>
            </a:solidFill>
          </p:spPr>
          <p:txBody>
            <a:bodyPr wrap="square" lIns="0" tIns="0" rIns="0" bIns="0" rtlCol="0"/>
            <a:lstStyle/>
            <a:p>
              <a:endParaRPr/>
            </a:p>
          </p:txBody>
        </p:sp>
        <p:sp>
          <p:nvSpPr>
            <p:cNvPr id="10" name="object 10"/>
            <p:cNvSpPr/>
            <p:nvPr/>
          </p:nvSpPr>
          <p:spPr>
            <a:xfrm>
              <a:off x="15253106" y="8790879"/>
              <a:ext cx="1517650" cy="1496695"/>
            </a:xfrm>
            <a:custGeom>
              <a:avLst/>
              <a:gdLst/>
              <a:ahLst/>
              <a:cxnLst/>
              <a:rect l="l" t="t" r="r" b="b"/>
              <a:pathLst>
                <a:path w="1517650" h="1496695">
                  <a:moveTo>
                    <a:pt x="1517637" y="0"/>
                  </a:moveTo>
                  <a:lnTo>
                    <a:pt x="0" y="25"/>
                  </a:lnTo>
                  <a:lnTo>
                    <a:pt x="1496136" y="1496123"/>
                  </a:lnTo>
                  <a:lnTo>
                    <a:pt x="1517637" y="1496123"/>
                  </a:lnTo>
                  <a:lnTo>
                    <a:pt x="1517637" y="0"/>
                  </a:lnTo>
                  <a:close/>
                </a:path>
              </a:pathLst>
            </a:custGeom>
            <a:solidFill>
              <a:srgbClr val="F6E300"/>
            </a:solidFill>
          </p:spPr>
          <p:txBody>
            <a:bodyPr wrap="square" lIns="0" tIns="0" rIns="0" bIns="0" rtlCol="0"/>
            <a:lstStyle/>
            <a:p>
              <a:endParaRPr/>
            </a:p>
          </p:txBody>
        </p:sp>
        <p:sp>
          <p:nvSpPr>
            <p:cNvPr id="11" name="object 11"/>
            <p:cNvSpPr/>
            <p:nvPr/>
          </p:nvSpPr>
          <p:spPr>
            <a:xfrm>
              <a:off x="15253112" y="7273284"/>
              <a:ext cx="1517650" cy="1517650"/>
            </a:xfrm>
            <a:custGeom>
              <a:avLst/>
              <a:gdLst/>
              <a:ahLst/>
              <a:cxnLst/>
              <a:rect l="l" t="t" r="r" b="b"/>
              <a:pathLst>
                <a:path w="1517650" h="1517650">
                  <a:moveTo>
                    <a:pt x="1517624" y="0"/>
                  </a:moveTo>
                  <a:lnTo>
                    <a:pt x="0" y="1517624"/>
                  </a:lnTo>
                  <a:lnTo>
                    <a:pt x="1517637" y="1517599"/>
                  </a:lnTo>
                  <a:lnTo>
                    <a:pt x="1517624" y="0"/>
                  </a:lnTo>
                  <a:close/>
                </a:path>
              </a:pathLst>
            </a:custGeom>
            <a:solidFill>
              <a:srgbClr val="5A55A4"/>
            </a:solidFill>
          </p:spPr>
          <p:txBody>
            <a:bodyPr wrap="square" lIns="0" tIns="0" rIns="0" bIns="0" rtlCol="0"/>
            <a:lstStyle/>
            <a:p>
              <a:endParaRPr/>
            </a:p>
          </p:txBody>
        </p:sp>
        <p:sp>
          <p:nvSpPr>
            <p:cNvPr id="12" name="object 12"/>
            <p:cNvSpPr/>
            <p:nvPr/>
          </p:nvSpPr>
          <p:spPr>
            <a:xfrm>
              <a:off x="17529551" y="7273649"/>
              <a:ext cx="758825" cy="1517015"/>
            </a:xfrm>
            <a:custGeom>
              <a:avLst/>
              <a:gdLst/>
              <a:ahLst/>
              <a:cxnLst/>
              <a:rect l="l" t="t" r="r" b="b"/>
              <a:pathLst>
                <a:path w="758825" h="1517015">
                  <a:moveTo>
                    <a:pt x="758405" y="0"/>
                  </a:moveTo>
                  <a:lnTo>
                    <a:pt x="0" y="758405"/>
                  </a:lnTo>
                  <a:lnTo>
                    <a:pt x="758405" y="1516875"/>
                  </a:lnTo>
                  <a:lnTo>
                    <a:pt x="758405" y="0"/>
                  </a:lnTo>
                  <a:close/>
                </a:path>
              </a:pathLst>
            </a:custGeom>
            <a:solidFill>
              <a:srgbClr val="4CBD97"/>
            </a:solidFill>
          </p:spPr>
          <p:txBody>
            <a:bodyPr wrap="square" lIns="0" tIns="0" rIns="0" bIns="0" rtlCol="0"/>
            <a:lstStyle/>
            <a:p>
              <a:endParaRPr/>
            </a:p>
          </p:txBody>
        </p:sp>
        <p:sp>
          <p:nvSpPr>
            <p:cNvPr id="13" name="object 13"/>
            <p:cNvSpPr/>
            <p:nvPr/>
          </p:nvSpPr>
          <p:spPr>
            <a:xfrm>
              <a:off x="15253112" y="7273309"/>
              <a:ext cx="1517650" cy="758825"/>
            </a:xfrm>
            <a:custGeom>
              <a:avLst/>
              <a:gdLst/>
              <a:ahLst/>
              <a:cxnLst/>
              <a:rect l="l" t="t" r="r" b="b"/>
              <a:pathLst>
                <a:path w="1517650" h="758825">
                  <a:moveTo>
                    <a:pt x="1517637" y="0"/>
                  </a:moveTo>
                  <a:lnTo>
                    <a:pt x="0" y="0"/>
                  </a:lnTo>
                  <a:lnTo>
                    <a:pt x="758774" y="758786"/>
                  </a:lnTo>
                  <a:lnTo>
                    <a:pt x="1517637" y="0"/>
                  </a:lnTo>
                  <a:close/>
                </a:path>
              </a:pathLst>
            </a:custGeom>
            <a:solidFill>
              <a:srgbClr val="DC3826"/>
            </a:solidFill>
          </p:spPr>
          <p:txBody>
            <a:bodyPr wrap="square" lIns="0" tIns="0" rIns="0" bIns="0" rtlCol="0"/>
            <a:lstStyle/>
            <a:p>
              <a:endParaRPr/>
            </a:p>
          </p:txBody>
        </p:sp>
        <p:sp>
          <p:nvSpPr>
            <p:cNvPr id="14" name="object 14"/>
            <p:cNvSpPr/>
            <p:nvPr/>
          </p:nvSpPr>
          <p:spPr>
            <a:xfrm>
              <a:off x="15253141" y="8790914"/>
              <a:ext cx="758825" cy="1496695"/>
            </a:xfrm>
            <a:custGeom>
              <a:avLst/>
              <a:gdLst/>
              <a:ahLst/>
              <a:cxnLst/>
              <a:rect l="l" t="t" r="r" b="b"/>
              <a:pathLst>
                <a:path w="758825" h="1496695">
                  <a:moveTo>
                    <a:pt x="0" y="0"/>
                  </a:moveTo>
                  <a:lnTo>
                    <a:pt x="0" y="1496085"/>
                  </a:lnTo>
                  <a:lnTo>
                    <a:pt x="21539" y="1496085"/>
                  </a:lnTo>
                  <a:lnTo>
                    <a:pt x="758774" y="758850"/>
                  </a:lnTo>
                  <a:lnTo>
                    <a:pt x="0" y="0"/>
                  </a:lnTo>
                  <a:close/>
                </a:path>
              </a:pathLst>
            </a:custGeom>
            <a:solidFill>
              <a:srgbClr val="5A55A4"/>
            </a:solidFill>
          </p:spPr>
          <p:txBody>
            <a:bodyPr wrap="square" lIns="0" tIns="0" rIns="0" bIns="0" rtlCol="0"/>
            <a:lstStyle/>
            <a:p>
              <a:endParaRPr/>
            </a:p>
          </p:txBody>
        </p:sp>
      </p:grpSp>
      <p:sp>
        <p:nvSpPr>
          <p:cNvPr id="15" name="object 15"/>
          <p:cNvSpPr/>
          <p:nvPr/>
        </p:nvSpPr>
        <p:spPr>
          <a:xfrm>
            <a:off x="12217869" y="8790902"/>
            <a:ext cx="1517650" cy="1496695"/>
          </a:xfrm>
          <a:custGeom>
            <a:avLst/>
            <a:gdLst/>
            <a:ahLst/>
            <a:cxnLst/>
            <a:rect l="l" t="t" r="r" b="b"/>
            <a:pathLst>
              <a:path w="1517650" h="1496695">
                <a:moveTo>
                  <a:pt x="1517624" y="12"/>
                </a:moveTo>
                <a:lnTo>
                  <a:pt x="0" y="0"/>
                </a:lnTo>
                <a:lnTo>
                  <a:pt x="1496072" y="1496098"/>
                </a:lnTo>
                <a:lnTo>
                  <a:pt x="1517624" y="1496098"/>
                </a:lnTo>
                <a:lnTo>
                  <a:pt x="1517624" y="12"/>
                </a:lnTo>
                <a:close/>
              </a:path>
            </a:pathLst>
          </a:custGeom>
          <a:solidFill>
            <a:srgbClr val="5A55A4"/>
          </a:solidFill>
        </p:spPr>
        <p:txBody>
          <a:bodyPr wrap="square" lIns="0" tIns="0" rIns="0" bIns="0" rtlCol="0"/>
          <a:lstStyle/>
          <a:p>
            <a:endParaRPr/>
          </a:p>
        </p:txBody>
      </p:sp>
      <p:grpSp>
        <p:nvGrpSpPr>
          <p:cNvPr id="16" name="object 16"/>
          <p:cNvGrpSpPr/>
          <p:nvPr/>
        </p:nvGrpSpPr>
        <p:grpSpPr>
          <a:xfrm>
            <a:off x="15253103" y="2720842"/>
            <a:ext cx="3035300" cy="3035300"/>
            <a:chOff x="15253103" y="2720842"/>
            <a:chExt cx="3035300" cy="3035300"/>
          </a:xfrm>
        </p:grpSpPr>
        <p:sp>
          <p:nvSpPr>
            <p:cNvPr id="17" name="object 17"/>
            <p:cNvSpPr/>
            <p:nvPr/>
          </p:nvSpPr>
          <p:spPr>
            <a:xfrm>
              <a:off x="15253103" y="4238058"/>
              <a:ext cx="1517650" cy="1517650"/>
            </a:xfrm>
            <a:custGeom>
              <a:avLst/>
              <a:gdLst/>
              <a:ahLst/>
              <a:cxnLst/>
              <a:rect l="l" t="t" r="r" b="b"/>
              <a:pathLst>
                <a:path w="1517650" h="1517650">
                  <a:moveTo>
                    <a:pt x="0" y="0"/>
                  </a:moveTo>
                  <a:lnTo>
                    <a:pt x="0" y="1517611"/>
                  </a:lnTo>
                  <a:lnTo>
                    <a:pt x="1517650" y="1517624"/>
                  </a:lnTo>
                  <a:lnTo>
                    <a:pt x="0" y="0"/>
                  </a:lnTo>
                  <a:close/>
                </a:path>
              </a:pathLst>
            </a:custGeom>
            <a:solidFill>
              <a:srgbClr val="5A55A4"/>
            </a:solidFill>
          </p:spPr>
          <p:txBody>
            <a:bodyPr wrap="square" lIns="0" tIns="0" rIns="0" bIns="0" rtlCol="0"/>
            <a:lstStyle/>
            <a:p>
              <a:endParaRPr/>
            </a:p>
          </p:txBody>
        </p:sp>
        <p:sp>
          <p:nvSpPr>
            <p:cNvPr id="18" name="object 18"/>
            <p:cNvSpPr/>
            <p:nvPr/>
          </p:nvSpPr>
          <p:spPr>
            <a:xfrm>
              <a:off x="16770725" y="2720842"/>
              <a:ext cx="1517650" cy="1517650"/>
            </a:xfrm>
            <a:custGeom>
              <a:avLst/>
              <a:gdLst/>
              <a:ahLst/>
              <a:cxnLst/>
              <a:rect l="l" t="t" r="r" b="b"/>
              <a:pathLst>
                <a:path w="1517650" h="1517650">
                  <a:moveTo>
                    <a:pt x="1517218" y="0"/>
                  </a:moveTo>
                  <a:lnTo>
                    <a:pt x="0" y="1517218"/>
                  </a:lnTo>
                  <a:lnTo>
                    <a:pt x="1517230" y="1517218"/>
                  </a:lnTo>
                  <a:lnTo>
                    <a:pt x="1517230" y="0"/>
                  </a:lnTo>
                  <a:close/>
                </a:path>
              </a:pathLst>
            </a:custGeom>
            <a:solidFill>
              <a:srgbClr val="DC3826"/>
            </a:solidFill>
          </p:spPr>
          <p:txBody>
            <a:bodyPr wrap="square" lIns="0" tIns="0" rIns="0" bIns="0" rtlCol="0"/>
            <a:lstStyle/>
            <a:p>
              <a:endParaRPr/>
            </a:p>
          </p:txBody>
        </p:sp>
      </p:grpSp>
      <p:sp>
        <p:nvSpPr>
          <p:cNvPr id="19" name="object 19"/>
          <p:cNvSpPr/>
          <p:nvPr/>
        </p:nvSpPr>
        <p:spPr>
          <a:xfrm>
            <a:off x="10721742" y="9549727"/>
            <a:ext cx="1475105" cy="737870"/>
          </a:xfrm>
          <a:custGeom>
            <a:avLst/>
            <a:gdLst/>
            <a:ahLst/>
            <a:cxnLst/>
            <a:rect l="l" t="t" r="r" b="b"/>
            <a:pathLst>
              <a:path w="1475104" h="737870">
                <a:moveTo>
                  <a:pt x="737336" y="0"/>
                </a:moveTo>
                <a:lnTo>
                  <a:pt x="0" y="737273"/>
                </a:lnTo>
                <a:lnTo>
                  <a:pt x="1474609" y="737273"/>
                </a:lnTo>
                <a:lnTo>
                  <a:pt x="737336" y="0"/>
                </a:lnTo>
                <a:close/>
              </a:path>
            </a:pathLst>
          </a:custGeom>
          <a:solidFill>
            <a:srgbClr val="DC3826"/>
          </a:solidFill>
        </p:spPr>
        <p:txBody>
          <a:bodyPr wrap="square" lIns="0" tIns="0" rIns="0" bIns="0" rtlCol="0"/>
          <a:lstStyle/>
          <a:p>
            <a:endParaRPr/>
          </a:p>
        </p:txBody>
      </p:sp>
      <p:sp>
        <p:nvSpPr>
          <p:cNvPr id="20" name="object 20"/>
          <p:cNvSpPr/>
          <p:nvPr/>
        </p:nvSpPr>
        <p:spPr>
          <a:xfrm>
            <a:off x="12976688" y="4238049"/>
            <a:ext cx="758825" cy="1517650"/>
          </a:xfrm>
          <a:custGeom>
            <a:avLst/>
            <a:gdLst/>
            <a:ahLst/>
            <a:cxnLst/>
            <a:rect l="l" t="t" r="r" b="b"/>
            <a:pathLst>
              <a:path w="758825" h="1517650">
                <a:moveTo>
                  <a:pt x="758774" y="0"/>
                </a:moveTo>
                <a:lnTo>
                  <a:pt x="0" y="758774"/>
                </a:lnTo>
                <a:lnTo>
                  <a:pt x="758774" y="1517624"/>
                </a:lnTo>
                <a:lnTo>
                  <a:pt x="758774" y="0"/>
                </a:lnTo>
                <a:close/>
              </a:path>
            </a:pathLst>
          </a:custGeom>
          <a:solidFill>
            <a:srgbClr val="DC3826"/>
          </a:solidFill>
        </p:spPr>
        <p:txBody>
          <a:bodyPr wrap="square" lIns="0" tIns="0" rIns="0" bIns="0" rtlCol="0"/>
          <a:lstStyle/>
          <a:p>
            <a:endParaRPr/>
          </a:p>
        </p:txBody>
      </p:sp>
      <p:grpSp>
        <p:nvGrpSpPr>
          <p:cNvPr id="21" name="object 21"/>
          <p:cNvGrpSpPr/>
          <p:nvPr/>
        </p:nvGrpSpPr>
        <p:grpSpPr>
          <a:xfrm>
            <a:off x="1028700" y="611098"/>
            <a:ext cx="6081395" cy="2314575"/>
            <a:chOff x="1028700" y="611098"/>
            <a:chExt cx="6081395" cy="2314575"/>
          </a:xfrm>
        </p:grpSpPr>
        <p:pic>
          <p:nvPicPr>
            <p:cNvPr id="22" name="object 22"/>
            <p:cNvPicPr/>
            <p:nvPr/>
          </p:nvPicPr>
          <p:blipFill>
            <a:blip r:embed="rId2" cstate="print"/>
            <a:stretch>
              <a:fillRect/>
            </a:stretch>
          </p:blipFill>
          <p:spPr>
            <a:xfrm>
              <a:off x="2890139" y="1143000"/>
              <a:ext cx="4219572" cy="1457325"/>
            </a:xfrm>
            <a:prstGeom prst="rect">
              <a:avLst/>
            </a:prstGeom>
          </p:spPr>
        </p:pic>
        <p:pic>
          <p:nvPicPr>
            <p:cNvPr id="23" name="object 23"/>
            <p:cNvPicPr/>
            <p:nvPr/>
          </p:nvPicPr>
          <p:blipFill>
            <a:blip r:embed="rId3" cstate="print"/>
            <a:stretch>
              <a:fillRect/>
            </a:stretch>
          </p:blipFill>
          <p:spPr>
            <a:xfrm>
              <a:off x="1028700" y="611098"/>
              <a:ext cx="2438400" cy="2314575"/>
            </a:xfrm>
            <a:prstGeom prst="rect">
              <a:avLst/>
            </a:prstGeom>
          </p:spPr>
        </p:pic>
      </p:grpSp>
      <p:sp>
        <p:nvSpPr>
          <p:cNvPr id="24" name="object 24"/>
          <p:cNvSpPr/>
          <p:nvPr/>
        </p:nvSpPr>
        <p:spPr>
          <a:xfrm>
            <a:off x="9838966" y="64"/>
            <a:ext cx="1710055" cy="2484120"/>
          </a:xfrm>
          <a:custGeom>
            <a:avLst/>
            <a:gdLst/>
            <a:ahLst/>
            <a:cxnLst/>
            <a:rect l="l" t="t" r="r" b="b"/>
            <a:pathLst>
              <a:path w="1710054" h="2484120">
                <a:moveTo>
                  <a:pt x="0" y="0"/>
                </a:moveTo>
                <a:lnTo>
                  <a:pt x="0" y="2483777"/>
                </a:lnTo>
                <a:lnTo>
                  <a:pt x="1709470" y="442899"/>
                </a:lnTo>
                <a:lnTo>
                  <a:pt x="0" y="0"/>
                </a:lnTo>
                <a:close/>
              </a:path>
            </a:pathLst>
          </a:custGeom>
          <a:solidFill>
            <a:srgbClr val="4CBD97"/>
          </a:solidFill>
        </p:spPr>
        <p:txBody>
          <a:bodyPr wrap="square" lIns="0" tIns="0" rIns="0" bIns="0" rtlCol="0"/>
          <a:lstStyle/>
          <a:p>
            <a:endParaRPr/>
          </a:p>
        </p:txBody>
      </p:sp>
      <p:grpSp>
        <p:nvGrpSpPr>
          <p:cNvPr id="25" name="object 25"/>
          <p:cNvGrpSpPr/>
          <p:nvPr/>
        </p:nvGrpSpPr>
        <p:grpSpPr>
          <a:xfrm>
            <a:off x="9838966" y="67"/>
            <a:ext cx="8448040" cy="2990850"/>
            <a:chOff x="9838966" y="67"/>
            <a:chExt cx="8448040" cy="2990850"/>
          </a:xfrm>
        </p:grpSpPr>
        <p:sp>
          <p:nvSpPr>
            <p:cNvPr id="26" name="object 26"/>
            <p:cNvSpPr/>
            <p:nvPr/>
          </p:nvSpPr>
          <p:spPr>
            <a:xfrm>
              <a:off x="17545873" y="1369172"/>
              <a:ext cx="741045" cy="1343660"/>
            </a:xfrm>
            <a:custGeom>
              <a:avLst/>
              <a:gdLst/>
              <a:ahLst/>
              <a:cxnLst/>
              <a:rect l="l" t="t" r="r" b="b"/>
              <a:pathLst>
                <a:path w="741044" h="1343660">
                  <a:moveTo>
                    <a:pt x="740854" y="0"/>
                  </a:moveTo>
                  <a:lnTo>
                    <a:pt x="0" y="127139"/>
                  </a:lnTo>
                  <a:lnTo>
                    <a:pt x="740854" y="1343571"/>
                  </a:lnTo>
                  <a:lnTo>
                    <a:pt x="740854" y="0"/>
                  </a:lnTo>
                  <a:close/>
                </a:path>
              </a:pathLst>
            </a:custGeom>
            <a:solidFill>
              <a:srgbClr val="4CBD97"/>
            </a:solidFill>
          </p:spPr>
          <p:txBody>
            <a:bodyPr wrap="square" lIns="0" tIns="0" rIns="0" bIns="0" rtlCol="0"/>
            <a:lstStyle/>
            <a:p>
              <a:endParaRPr/>
            </a:p>
          </p:txBody>
        </p:sp>
        <p:sp>
          <p:nvSpPr>
            <p:cNvPr id="27" name="object 27"/>
            <p:cNvSpPr/>
            <p:nvPr/>
          </p:nvSpPr>
          <p:spPr>
            <a:xfrm>
              <a:off x="15390026" y="1368639"/>
              <a:ext cx="2896870" cy="1622425"/>
            </a:xfrm>
            <a:custGeom>
              <a:avLst/>
              <a:gdLst/>
              <a:ahLst/>
              <a:cxnLst/>
              <a:rect l="l" t="t" r="r" b="b"/>
              <a:pathLst>
                <a:path w="2896869" h="1622425">
                  <a:moveTo>
                    <a:pt x="2896704" y="0"/>
                  </a:moveTo>
                  <a:lnTo>
                    <a:pt x="0" y="0"/>
                  </a:lnTo>
                  <a:lnTo>
                    <a:pt x="1016698" y="1622209"/>
                  </a:lnTo>
                  <a:lnTo>
                    <a:pt x="1018857" y="1622209"/>
                  </a:lnTo>
                  <a:lnTo>
                    <a:pt x="2896704" y="241"/>
                  </a:lnTo>
                  <a:lnTo>
                    <a:pt x="2896704" y="0"/>
                  </a:lnTo>
                  <a:close/>
                </a:path>
              </a:pathLst>
            </a:custGeom>
            <a:solidFill>
              <a:srgbClr val="F6E300"/>
            </a:solidFill>
          </p:spPr>
          <p:txBody>
            <a:bodyPr wrap="square" lIns="0" tIns="0" rIns="0" bIns="0" rtlCol="0"/>
            <a:lstStyle/>
            <a:p>
              <a:endParaRPr/>
            </a:p>
          </p:txBody>
        </p:sp>
        <p:pic>
          <p:nvPicPr>
            <p:cNvPr id="28" name="object 28"/>
            <p:cNvPicPr/>
            <p:nvPr/>
          </p:nvPicPr>
          <p:blipFill>
            <a:blip r:embed="rId4" cstate="print"/>
            <a:stretch>
              <a:fillRect/>
            </a:stretch>
          </p:blipFill>
          <p:spPr>
            <a:xfrm>
              <a:off x="17750396" y="1369181"/>
              <a:ext cx="536333" cy="581025"/>
            </a:xfrm>
            <a:prstGeom prst="rect">
              <a:avLst/>
            </a:prstGeom>
          </p:spPr>
        </p:pic>
        <p:sp>
          <p:nvSpPr>
            <p:cNvPr id="29" name="object 29"/>
            <p:cNvSpPr/>
            <p:nvPr/>
          </p:nvSpPr>
          <p:spPr>
            <a:xfrm>
              <a:off x="9838971" y="67"/>
              <a:ext cx="6567805" cy="2990850"/>
            </a:xfrm>
            <a:custGeom>
              <a:avLst/>
              <a:gdLst/>
              <a:ahLst/>
              <a:cxnLst/>
              <a:rect l="l" t="t" r="r" b="b"/>
              <a:pathLst>
                <a:path w="6567805" h="2990850">
                  <a:moveTo>
                    <a:pt x="0" y="0"/>
                  </a:moveTo>
                  <a:lnTo>
                    <a:pt x="6564744" y="2990786"/>
                  </a:lnTo>
                  <a:lnTo>
                    <a:pt x="6567652" y="2990786"/>
                  </a:lnTo>
                  <a:lnTo>
                    <a:pt x="5386451" y="628434"/>
                  </a:lnTo>
                  <a:lnTo>
                    <a:pt x="0" y="0"/>
                  </a:lnTo>
                  <a:close/>
                </a:path>
              </a:pathLst>
            </a:custGeom>
            <a:solidFill>
              <a:srgbClr val="5A55A4"/>
            </a:solidFill>
          </p:spPr>
          <p:txBody>
            <a:bodyPr wrap="square" lIns="0" tIns="0" rIns="0" bIns="0" rtlCol="0"/>
            <a:lstStyle/>
            <a:p>
              <a:endParaRPr/>
            </a:p>
          </p:txBody>
        </p:sp>
        <p:pic>
          <p:nvPicPr>
            <p:cNvPr id="30" name="object 30"/>
            <p:cNvPicPr/>
            <p:nvPr/>
          </p:nvPicPr>
          <p:blipFill>
            <a:blip r:embed="rId5" cstate="print"/>
            <a:stretch>
              <a:fillRect/>
            </a:stretch>
          </p:blipFill>
          <p:spPr>
            <a:xfrm>
              <a:off x="15595515" y="1368639"/>
              <a:ext cx="950493" cy="1622209"/>
            </a:xfrm>
            <a:prstGeom prst="rect">
              <a:avLst/>
            </a:prstGeom>
          </p:spPr>
        </p:pic>
        <p:pic>
          <p:nvPicPr>
            <p:cNvPr id="31" name="object 31"/>
            <p:cNvPicPr/>
            <p:nvPr/>
          </p:nvPicPr>
          <p:blipFill>
            <a:blip r:embed="rId6" cstate="print"/>
            <a:stretch>
              <a:fillRect/>
            </a:stretch>
          </p:blipFill>
          <p:spPr>
            <a:xfrm>
              <a:off x="9838966" y="68"/>
              <a:ext cx="1505826" cy="826757"/>
            </a:xfrm>
            <a:prstGeom prst="rect">
              <a:avLst/>
            </a:prstGeom>
          </p:spPr>
        </p:pic>
      </p:grpSp>
      <p:sp>
        <p:nvSpPr>
          <p:cNvPr id="32" name="object 32"/>
          <p:cNvSpPr txBox="1"/>
          <p:nvPr/>
        </p:nvSpPr>
        <p:spPr>
          <a:xfrm>
            <a:off x="1274179" y="3599704"/>
            <a:ext cx="10278745" cy="2167773"/>
          </a:xfrm>
          <a:prstGeom prst="rect">
            <a:avLst/>
          </a:prstGeom>
        </p:spPr>
        <p:txBody>
          <a:bodyPr vert="horz" wrap="square" lIns="0" tIns="82550" rIns="0" bIns="0" rtlCol="0">
            <a:spAutoFit/>
          </a:bodyPr>
          <a:lstStyle/>
          <a:p>
            <a:pPr marL="12700" marR="5080">
              <a:lnSpc>
                <a:spcPct val="90300"/>
              </a:lnSpc>
              <a:spcBef>
                <a:spcPts val="650"/>
              </a:spcBef>
            </a:pPr>
            <a:r>
              <a:rPr sz="4750" b="1" dirty="0">
                <a:solidFill>
                  <a:srgbClr val="FFFFFF"/>
                </a:solidFill>
                <a:latin typeface="Gill Sans MT"/>
                <a:cs typeface="Gill Sans MT"/>
              </a:rPr>
              <a:t>ENFORCEMENT</a:t>
            </a:r>
            <a:r>
              <a:rPr sz="4750" b="1" spc="60" dirty="0">
                <a:solidFill>
                  <a:srgbClr val="FFFFFF"/>
                </a:solidFill>
                <a:latin typeface="Gill Sans MT"/>
                <a:cs typeface="Gill Sans MT"/>
              </a:rPr>
              <a:t> </a:t>
            </a:r>
            <a:r>
              <a:rPr sz="4750" b="1" dirty="0">
                <a:solidFill>
                  <a:srgbClr val="FFFFFF"/>
                </a:solidFill>
                <a:latin typeface="Gill Sans MT"/>
                <a:cs typeface="Gill Sans MT"/>
              </a:rPr>
              <a:t>OF</a:t>
            </a:r>
            <a:r>
              <a:rPr sz="4750" b="1" spc="75" dirty="0">
                <a:solidFill>
                  <a:srgbClr val="FFFFFF"/>
                </a:solidFill>
                <a:latin typeface="Gill Sans MT"/>
                <a:cs typeface="Gill Sans MT"/>
              </a:rPr>
              <a:t> </a:t>
            </a:r>
            <a:r>
              <a:rPr sz="4750" b="1" spc="-10" dirty="0">
                <a:solidFill>
                  <a:srgbClr val="FFFFFF"/>
                </a:solidFill>
                <a:latin typeface="Gill Sans MT"/>
                <a:cs typeface="Gill Sans MT"/>
              </a:rPr>
              <a:t>COPYRIGHT </a:t>
            </a:r>
            <a:r>
              <a:rPr sz="4750" b="1" spc="160" dirty="0">
                <a:solidFill>
                  <a:srgbClr val="FFFFFF"/>
                </a:solidFill>
                <a:latin typeface="Gill Sans MT"/>
                <a:cs typeface="Gill Sans MT"/>
              </a:rPr>
              <a:t>IN</a:t>
            </a:r>
            <a:r>
              <a:rPr sz="4750" b="1" spc="20" dirty="0">
                <a:solidFill>
                  <a:srgbClr val="FFFFFF"/>
                </a:solidFill>
                <a:latin typeface="Gill Sans MT"/>
                <a:cs typeface="Gill Sans MT"/>
              </a:rPr>
              <a:t> </a:t>
            </a:r>
            <a:r>
              <a:rPr sz="4750" b="1" spc="60" dirty="0">
                <a:solidFill>
                  <a:srgbClr val="FFFFFF"/>
                </a:solidFill>
                <a:latin typeface="Gill Sans MT"/>
                <a:cs typeface="Gill Sans MT"/>
              </a:rPr>
              <a:t>THE</a:t>
            </a:r>
            <a:r>
              <a:rPr sz="4750" b="1" spc="20" dirty="0">
                <a:solidFill>
                  <a:srgbClr val="FFFFFF"/>
                </a:solidFill>
                <a:latin typeface="Gill Sans MT"/>
                <a:cs typeface="Gill Sans MT"/>
              </a:rPr>
              <a:t> </a:t>
            </a:r>
            <a:r>
              <a:rPr sz="4750" b="1" dirty="0">
                <a:solidFill>
                  <a:srgbClr val="FFFFFF"/>
                </a:solidFill>
                <a:latin typeface="Gill Sans MT"/>
                <a:cs typeface="Gill Sans MT"/>
              </a:rPr>
              <a:t>DIGITAL</a:t>
            </a:r>
            <a:r>
              <a:rPr sz="4750" b="1" spc="25" dirty="0">
                <a:solidFill>
                  <a:srgbClr val="FFFFFF"/>
                </a:solidFill>
                <a:latin typeface="Gill Sans MT"/>
                <a:cs typeface="Gill Sans MT"/>
              </a:rPr>
              <a:t> </a:t>
            </a:r>
            <a:r>
              <a:rPr sz="4750" b="1" spc="75" dirty="0">
                <a:solidFill>
                  <a:srgbClr val="FFFFFF"/>
                </a:solidFill>
                <a:latin typeface="Gill Sans MT"/>
                <a:cs typeface="Gill Sans MT"/>
              </a:rPr>
              <a:t>ENVIRONMENT </a:t>
            </a:r>
            <a:r>
              <a:rPr sz="5550" spc="-30" dirty="0">
                <a:solidFill>
                  <a:srgbClr val="F6E300"/>
                </a:solidFill>
                <a:latin typeface="Gill Sans MT"/>
                <a:cs typeface="Gill Sans MT"/>
              </a:rPr>
              <a:t>ALBANIAN</a:t>
            </a:r>
            <a:r>
              <a:rPr sz="5550" spc="-325" dirty="0">
                <a:solidFill>
                  <a:srgbClr val="F6E300"/>
                </a:solidFill>
                <a:latin typeface="Gill Sans MT"/>
                <a:cs typeface="Gill Sans MT"/>
              </a:rPr>
              <a:t> </a:t>
            </a:r>
            <a:r>
              <a:rPr sz="5550" spc="-10" dirty="0">
                <a:solidFill>
                  <a:srgbClr val="F6E300"/>
                </a:solidFill>
                <a:latin typeface="Gill Sans MT"/>
                <a:cs typeface="Gill Sans MT"/>
              </a:rPr>
              <a:t>PERSPECTIVE</a:t>
            </a:r>
            <a:endParaRPr sz="5550" dirty="0">
              <a:latin typeface="Gill Sans MT"/>
              <a:cs typeface="Gill Sans MT"/>
            </a:endParaRPr>
          </a:p>
        </p:txBody>
      </p:sp>
      <p:sp>
        <p:nvSpPr>
          <p:cNvPr id="33" name="object 33"/>
          <p:cNvSpPr txBox="1"/>
          <p:nvPr/>
        </p:nvSpPr>
        <p:spPr>
          <a:xfrm>
            <a:off x="1274179" y="8229896"/>
            <a:ext cx="8659495" cy="1583690"/>
          </a:xfrm>
          <a:prstGeom prst="rect">
            <a:avLst/>
          </a:prstGeom>
        </p:spPr>
        <p:txBody>
          <a:bodyPr vert="horz" wrap="square" lIns="0" tIns="13335" rIns="0" bIns="0" rtlCol="0">
            <a:spAutoFit/>
          </a:bodyPr>
          <a:lstStyle/>
          <a:p>
            <a:pPr marL="12700">
              <a:lnSpc>
                <a:spcPts val="4220"/>
              </a:lnSpc>
              <a:spcBef>
                <a:spcPts val="105"/>
              </a:spcBef>
            </a:pPr>
            <a:r>
              <a:rPr sz="3850" spc="-50" dirty="0">
                <a:solidFill>
                  <a:srgbClr val="FFFFFF"/>
                </a:solidFill>
                <a:latin typeface="Gill Sans MT"/>
                <a:cs typeface="Gill Sans MT"/>
              </a:rPr>
              <a:t>Borana</a:t>
            </a:r>
            <a:r>
              <a:rPr sz="3850" spc="-355" dirty="0">
                <a:solidFill>
                  <a:srgbClr val="FFFFFF"/>
                </a:solidFill>
                <a:latin typeface="Gill Sans MT"/>
                <a:cs typeface="Gill Sans MT"/>
              </a:rPr>
              <a:t> </a:t>
            </a:r>
            <a:r>
              <a:rPr sz="3850" spc="-10" dirty="0">
                <a:solidFill>
                  <a:srgbClr val="FFFFFF"/>
                </a:solidFill>
                <a:latin typeface="Gill Sans MT"/>
                <a:cs typeface="Gill Sans MT"/>
              </a:rPr>
              <a:t>Ajazi</a:t>
            </a:r>
            <a:endParaRPr sz="3850" dirty="0">
              <a:latin typeface="Gill Sans MT"/>
              <a:cs typeface="Gill Sans MT"/>
            </a:endParaRPr>
          </a:p>
          <a:p>
            <a:pPr marL="12700">
              <a:lnSpc>
                <a:spcPts val="3820"/>
              </a:lnSpc>
            </a:pPr>
            <a:r>
              <a:rPr sz="3850" spc="-45" dirty="0">
                <a:solidFill>
                  <a:srgbClr val="FFFFFF"/>
                </a:solidFill>
                <a:latin typeface="Gill Sans MT"/>
                <a:cs typeface="Gill Sans MT"/>
              </a:rPr>
              <a:t>Director</a:t>
            </a:r>
            <a:r>
              <a:rPr sz="3850" spc="-175" dirty="0">
                <a:solidFill>
                  <a:srgbClr val="FFFFFF"/>
                </a:solidFill>
                <a:latin typeface="Gill Sans MT"/>
                <a:cs typeface="Gill Sans MT"/>
              </a:rPr>
              <a:t> </a:t>
            </a:r>
            <a:r>
              <a:rPr sz="3850" dirty="0">
                <a:solidFill>
                  <a:srgbClr val="FFFFFF"/>
                </a:solidFill>
                <a:latin typeface="Gill Sans MT"/>
                <a:cs typeface="Gill Sans MT"/>
              </a:rPr>
              <a:t>of</a:t>
            </a:r>
            <a:r>
              <a:rPr sz="3850" spc="-175" dirty="0">
                <a:solidFill>
                  <a:srgbClr val="FFFFFF"/>
                </a:solidFill>
                <a:latin typeface="Gill Sans MT"/>
                <a:cs typeface="Gill Sans MT"/>
              </a:rPr>
              <a:t> </a:t>
            </a:r>
            <a:r>
              <a:rPr sz="3850" spc="-45" dirty="0">
                <a:solidFill>
                  <a:srgbClr val="FFFFFF"/>
                </a:solidFill>
                <a:latin typeface="Gill Sans MT"/>
                <a:cs typeface="Gill Sans MT"/>
              </a:rPr>
              <a:t>Copyright</a:t>
            </a:r>
            <a:r>
              <a:rPr sz="3850" spc="-175" dirty="0">
                <a:solidFill>
                  <a:srgbClr val="FFFFFF"/>
                </a:solidFill>
                <a:latin typeface="Gill Sans MT"/>
                <a:cs typeface="Gill Sans MT"/>
              </a:rPr>
              <a:t> </a:t>
            </a:r>
            <a:r>
              <a:rPr sz="3850" spc="-10" dirty="0">
                <a:solidFill>
                  <a:srgbClr val="FFFFFF"/>
                </a:solidFill>
                <a:latin typeface="Gill Sans MT"/>
                <a:cs typeface="Gill Sans MT"/>
              </a:rPr>
              <a:t>Directorate</a:t>
            </a:r>
            <a:endParaRPr sz="3850" dirty="0">
              <a:latin typeface="Gill Sans MT"/>
              <a:cs typeface="Gill Sans MT"/>
            </a:endParaRPr>
          </a:p>
          <a:p>
            <a:pPr marL="12700">
              <a:lnSpc>
                <a:spcPts val="4220"/>
              </a:lnSpc>
            </a:pPr>
            <a:r>
              <a:rPr sz="3850" spc="-10" dirty="0">
                <a:solidFill>
                  <a:srgbClr val="FFFFFF"/>
                </a:solidFill>
                <a:latin typeface="Gill Sans MT"/>
                <a:cs typeface="Gill Sans MT"/>
              </a:rPr>
              <a:t>Ministry</a:t>
            </a:r>
            <a:r>
              <a:rPr sz="3850" spc="-235" dirty="0">
                <a:solidFill>
                  <a:srgbClr val="FFFFFF"/>
                </a:solidFill>
                <a:latin typeface="Gill Sans MT"/>
                <a:cs typeface="Gill Sans MT"/>
              </a:rPr>
              <a:t> </a:t>
            </a:r>
            <a:r>
              <a:rPr sz="3850" dirty="0">
                <a:solidFill>
                  <a:srgbClr val="FFFFFF"/>
                </a:solidFill>
                <a:latin typeface="Gill Sans MT"/>
                <a:cs typeface="Gill Sans MT"/>
              </a:rPr>
              <a:t>of</a:t>
            </a:r>
            <a:r>
              <a:rPr sz="3850" spc="-155" dirty="0">
                <a:solidFill>
                  <a:srgbClr val="FFFFFF"/>
                </a:solidFill>
                <a:latin typeface="Gill Sans MT"/>
                <a:cs typeface="Gill Sans MT"/>
              </a:rPr>
              <a:t> </a:t>
            </a:r>
            <a:r>
              <a:rPr sz="3850" spc="-120" dirty="0">
                <a:solidFill>
                  <a:srgbClr val="FFFFFF"/>
                </a:solidFill>
                <a:latin typeface="Gill Sans MT"/>
                <a:cs typeface="Gill Sans MT"/>
              </a:rPr>
              <a:t>Economy,</a:t>
            </a:r>
            <a:r>
              <a:rPr sz="3850" spc="-409" dirty="0">
                <a:solidFill>
                  <a:srgbClr val="FFFFFF"/>
                </a:solidFill>
                <a:latin typeface="Gill Sans MT"/>
                <a:cs typeface="Gill Sans MT"/>
              </a:rPr>
              <a:t> </a:t>
            </a:r>
            <a:r>
              <a:rPr sz="3850" spc="-40" dirty="0">
                <a:solidFill>
                  <a:srgbClr val="FFFFFF"/>
                </a:solidFill>
                <a:latin typeface="Gill Sans MT"/>
                <a:cs typeface="Gill Sans MT"/>
              </a:rPr>
              <a:t>Culture</a:t>
            </a:r>
            <a:r>
              <a:rPr sz="3850" spc="-150" dirty="0">
                <a:solidFill>
                  <a:srgbClr val="FFFFFF"/>
                </a:solidFill>
                <a:latin typeface="Gill Sans MT"/>
                <a:cs typeface="Gill Sans MT"/>
              </a:rPr>
              <a:t> </a:t>
            </a:r>
            <a:r>
              <a:rPr sz="3850" dirty="0">
                <a:solidFill>
                  <a:srgbClr val="FFFFFF"/>
                </a:solidFill>
                <a:latin typeface="Gill Sans MT"/>
                <a:cs typeface="Gill Sans MT"/>
              </a:rPr>
              <a:t>and</a:t>
            </a:r>
            <a:r>
              <a:rPr sz="3850" spc="-155" dirty="0">
                <a:solidFill>
                  <a:srgbClr val="FFFFFF"/>
                </a:solidFill>
                <a:latin typeface="Gill Sans MT"/>
                <a:cs typeface="Gill Sans MT"/>
              </a:rPr>
              <a:t> </a:t>
            </a:r>
            <a:r>
              <a:rPr sz="3850" spc="-10" dirty="0">
                <a:solidFill>
                  <a:srgbClr val="FFFFFF"/>
                </a:solidFill>
                <a:latin typeface="Gill Sans MT"/>
                <a:cs typeface="Gill Sans MT"/>
              </a:rPr>
              <a:t>Innovation</a:t>
            </a:r>
            <a:endParaRPr sz="3850" dirty="0">
              <a:latin typeface="Gill Sans MT"/>
              <a:cs typeface="Gill Sans M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5A55A4"/>
          </a:solidFill>
        </p:spPr>
        <p:txBody>
          <a:bodyPr wrap="square" lIns="0" tIns="0" rIns="0" bIns="0" rtlCol="0"/>
          <a:lstStyle/>
          <a:p>
            <a:endParaRPr/>
          </a:p>
        </p:txBody>
      </p:sp>
      <p:grpSp>
        <p:nvGrpSpPr>
          <p:cNvPr id="3" name="object 3"/>
          <p:cNvGrpSpPr/>
          <p:nvPr/>
        </p:nvGrpSpPr>
        <p:grpSpPr>
          <a:xfrm>
            <a:off x="12848280" y="22"/>
            <a:ext cx="5438775" cy="5438775"/>
            <a:chOff x="12848280" y="22"/>
            <a:chExt cx="5438775" cy="5438775"/>
          </a:xfrm>
        </p:grpSpPr>
        <p:sp>
          <p:nvSpPr>
            <p:cNvPr id="4" name="object 4"/>
            <p:cNvSpPr/>
            <p:nvPr/>
          </p:nvSpPr>
          <p:spPr>
            <a:xfrm>
              <a:off x="17381304" y="22"/>
              <a:ext cx="906144" cy="906144"/>
            </a:xfrm>
            <a:custGeom>
              <a:avLst/>
              <a:gdLst/>
              <a:ahLst/>
              <a:cxnLst/>
              <a:rect l="l" t="t" r="r" b="b"/>
              <a:pathLst>
                <a:path w="906144" h="906144">
                  <a:moveTo>
                    <a:pt x="905738" y="0"/>
                  </a:moveTo>
                  <a:lnTo>
                    <a:pt x="0" y="0"/>
                  </a:lnTo>
                  <a:lnTo>
                    <a:pt x="905738" y="905738"/>
                  </a:lnTo>
                  <a:lnTo>
                    <a:pt x="905738" y="0"/>
                  </a:lnTo>
                  <a:close/>
                </a:path>
              </a:pathLst>
            </a:custGeom>
            <a:solidFill>
              <a:srgbClr val="F8961D"/>
            </a:solidFill>
          </p:spPr>
          <p:txBody>
            <a:bodyPr wrap="square" lIns="0" tIns="0" rIns="0" bIns="0" rtlCol="0"/>
            <a:lstStyle/>
            <a:p>
              <a:endParaRPr/>
            </a:p>
          </p:txBody>
        </p:sp>
        <p:sp>
          <p:nvSpPr>
            <p:cNvPr id="5" name="object 5"/>
            <p:cNvSpPr/>
            <p:nvPr/>
          </p:nvSpPr>
          <p:spPr>
            <a:xfrm>
              <a:off x="16474705" y="906625"/>
              <a:ext cx="906780" cy="906780"/>
            </a:xfrm>
            <a:custGeom>
              <a:avLst/>
              <a:gdLst/>
              <a:ahLst/>
              <a:cxnLst/>
              <a:rect l="l" t="t" r="r" b="b"/>
              <a:pathLst>
                <a:path w="906780" h="906780">
                  <a:moveTo>
                    <a:pt x="906602" y="0"/>
                  </a:moveTo>
                  <a:lnTo>
                    <a:pt x="0" y="906602"/>
                  </a:lnTo>
                  <a:lnTo>
                    <a:pt x="906602" y="906602"/>
                  </a:lnTo>
                  <a:lnTo>
                    <a:pt x="906602" y="0"/>
                  </a:lnTo>
                  <a:close/>
                </a:path>
              </a:pathLst>
            </a:custGeom>
            <a:solidFill>
              <a:srgbClr val="EF3E23"/>
            </a:solidFill>
          </p:spPr>
          <p:txBody>
            <a:bodyPr wrap="square" lIns="0" tIns="0" rIns="0" bIns="0" rtlCol="0"/>
            <a:lstStyle/>
            <a:p>
              <a:endParaRPr/>
            </a:p>
          </p:txBody>
        </p:sp>
        <p:sp>
          <p:nvSpPr>
            <p:cNvPr id="6" name="object 6"/>
            <p:cNvSpPr/>
            <p:nvPr/>
          </p:nvSpPr>
          <p:spPr>
            <a:xfrm>
              <a:off x="16474701" y="906625"/>
              <a:ext cx="906780" cy="906780"/>
            </a:xfrm>
            <a:custGeom>
              <a:avLst/>
              <a:gdLst/>
              <a:ahLst/>
              <a:cxnLst/>
              <a:rect l="l" t="t" r="r" b="b"/>
              <a:pathLst>
                <a:path w="906780" h="906780">
                  <a:moveTo>
                    <a:pt x="906602" y="0"/>
                  </a:moveTo>
                  <a:lnTo>
                    <a:pt x="0" y="0"/>
                  </a:lnTo>
                  <a:lnTo>
                    <a:pt x="0" y="906602"/>
                  </a:lnTo>
                  <a:lnTo>
                    <a:pt x="906602" y="0"/>
                  </a:lnTo>
                  <a:close/>
                </a:path>
              </a:pathLst>
            </a:custGeom>
            <a:solidFill>
              <a:srgbClr val="03A2C9"/>
            </a:solidFill>
          </p:spPr>
          <p:txBody>
            <a:bodyPr wrap="square" lIns="0" tIns="0" rIns="0" bIns="0" rtlCol="0"/>
            <a:lstStyle/>
            <a:p>
              <a:endParaRPr/>
            </a:p>
          </p:txBody>
        </p:sp>
        <p:sp>
          <p:nvSpPr>
            <p:cNvPr id="7" name="object 7"/>
            <p:cNvSpPr/>
            <p:nvPr/>
          </p:nvSpPr>
          <p:spPr>
            <a:xfrm>
              <a:off x="15568098" y="1813228"/>
              <a:ext cx="906780" cy="906780"/>
            </a:xfrm>
            <a:custGeom>
              <a:avLst/>
              <a:gdLst/>
              <a:ahLst/>
              <a:cxnLst/>
              <a:rect l="l" t="t" r="r" b="b"/>
              <a:pathLst>
                <a:path w="906780" h="906780">
                  <a:moveTo>
                    <a:pt x="906602" y="0"/>
                  </a:moveTo>
                  <a:lnTo>
                    <a:pt x="0" y="0"/>
                  </a:lnTo>
                  <a:lnTo>
                    <a:pt x="906602" y="906602"/>
                  </a:lnTo>
                  <a:lnTo>
                    <a:pt x="906602" y="0"/>
                  </a:lnTo>
                  <a:close/>
                </a:path>
              </a:pathLst>
            </a:custGeom>
            <a:solidFill>
              <a:srgbClr val="F8961D"/>
            </a:solidFill>
          </p:spPr>
          <p:txBody>
            <a:bodyPr wrap="square" lIns="0" tIns="0" rIns="0" bIns="0" rtlCol="0"/>
            <a:lstStyle/>
            <a:p>
              <a:endParaRPr/>
            </a:p>
          </p:txBody>
        </p:sp>
        <p:sp>
          <p:nvSpPr>
            <p:cNvPr id="8" name="object 8"/>
            <p:cNvSpPr/>
            <p:nvPr/>
          </p:nvSpPr>
          <p:spPr>
            <a:xfrm>
              <a:off x="15568092" y="24"/>
              <a:ext cx="2719070" cy="2720340"/>
            </a:xfrm>
            <a:custGeom>
              <a:avLst/>
              <a:gdLst/>
              <a:ahLst/>
              <a:cxnLst/>
              <a:rect l="l" t="t" r="r" b="b"/>
              <a:pathLst>
                <a:path w="2719069" h="2720340">
                  <a:moveTo>
                    <a:pt x="906602" y="0"/>
                  </a:moveTo>
                  <a:lnTo>
                    <a:pt x="0" y="906602"/>
                  </a:lnTo>
                  <a:lnTo>
                    <a:pt x="906602" y="906602"/>
                  </a:lnTo>
                  <a:lnTo>
                    <a:pt x="906602" y="0"/>
                  </a:lnTo>
                  <a:close/>
                </a:path>
                <a:path w="2719069" h="2720340">
                  <a:moveTo>
                    <a:pt x="2718943" y="1813217"/>
                  </a:moveTo>
                  <a:lnTo>
                    <a:pt x="1813204" y="1813217"/>
                  </a:lnTo>
                  <a:lnTo>
                    <a:pt x="1813204" y="2719819"/>
                  </a:lnTo>
                  <a:lnTo>
                    <a:pt x="2718943" y="1814080"/>
                  </a:lnTo>
                  <a:lnTo>
                    <a:pt x="2718943" y="1813217"/>
                  </a:lnTo>
                  <a:close/>
                </a:path>
              </a:pathLst>
            </a:custGeom>
            <a:solidFill>
              <a:srgbClr val="F6E300"/>
            </a:solidFill>
          </p:spPr>
          <p:txBody>
            <a:bodyPr wrap="square" lIns="0" tIns="0" rIns="0" bIns="0" rtlCol="0"/>
            <a:lstStyle/>
            <a:p>
              <a:endParaRPr/>
            </a:p>
          </p:txBody>
        </p:sp>
        <p:sp>
          <p:nvSpPr>
            <p:cNvPr id="9" name="object 9"/>
            <p:cNvSpPr/>
            <p:nvPr/>
          </p:nvSpPr>
          <p:spPr>
            <a:xfrm>
              <a:off x="14661490" y="24"/>
              <a:ext cx="3625850" cy="4533265"/>
            </a:xfrm>
            <a:custGeom>
              <a:avLst/>
              <a:gdLst/>
              <a:ahLst/>
              <a:cxnLst/>
              <a:rect l="l" t="t" r="r" b="b"/>
              <a:pathLst>
                <a:path w="3625850" h="4533265">
                  <a:moveTo>
                    <a:pt x="906602" y="0"/>
                  </a:moveTo>
                  <a:lnTo>
                    <a:pt x="0" y="0"/>
                  </a:lnTo>
                  <a:lnTo>
                    <a:pt x="0" y="906602"/>
                  </a:lnTo>
                  <a:lnTo>
                    <a:pt x="906602" y="0"/>
                  </a:lnTo>
                  <a:close/>
                </a:path>
                <a:path w="3625850" h="4533265">
                  <a:moveTo>
                    <a:pt x="1813204" y="3626421"/>
                  </a:moveTo>
                  <a:lnTo>
                    <a:pt x="906602" y="3626421"/>
                  </a:lnTo>
                  <a:lnTo>
                    <a:pt x="1813204" y="4533023"/>
                  </a:lnTo>
                  <a:lnTo>
                    <a:pt x="1813204" y="3626421"/>
                  </a:lnTo>
                  <a:close/>
                </a:path>
                <a:path w="3625850" h="4533265">
                  <a:moveTo>
                    <a:pt x="3625545" y="2720683"/>
                  </a:moveTo>
                  <a:lnTo>
                    <a:pt x="2719806" y="3626421"/>
                  </a:lnTo>
                  <a:lnTo>
                    <a:pt x="3625545" y="3626421"/>
                  </a:lnTo>
                  <a:lnTo>
                    <a:pt x="3625545" y="2720683"/>
                  </a:lnTo>
                  <a:close/>
                </a:path>
              </a:pathLst>
            </a:custGeom>
            <a:solidFill>
              <a:srgbClr val="F8961D"/>
            </a:solidFill>
          </p:spPr>
          <p:txBody>
            <a:bodyPr wrap="square" lIns="0" tIns="0" rIns="0" bIns="0" rtlCol="0"/>
            <a:lstStyle/>
            <a:p>
              <a:endParaRPr/>
            </a:p>
          </p:txBody>
        </p:sp>
        <p:sp>
          <p:nvSpPr>
            <p:cNvPr id="10" name="object 10"/>
            <p:cNvSpPr/>
            <p:nvPr/>
          </p:nvSpPr>
          <p:spPr>
            <a:xfrm>
              <a:off x="16474705" y="2719837"/>
              <a:ext cx="906780" cy="906780"/>
            </a:xfrm>
            <a:custGeom>
              <a:avLst/>
              <a:gdLst/>
              <a:ahLst/>
              <a:cxnLst/>
              <a:rect l="l" t="t" r="r" b="b"/>
              <a:pathLst>
                <a:path w="906780" h="906779">
                  <a:moveTo>
                    <a:pt x="0" y="0"/>
                  </a:moveTo>
                  <a:lnTo>
                    <a:pt x="0" y="906602"/>
                  </a:lnTo>
                  <a:lnTo>
                    <a:pt x="906602" y="906602"/>
                  </a:lnTo>
                  <a:lnTo>
                    <a:pt x="0" y="0"/>
                  </a:lnTo>
                  <a:close/>
                </a:path>
              </a:pathLst>
            </a:custGeom>
            <a:solidFill>
              <a:srgbClr val="F6E300"/>
            </a:solidFill>
          </p:spPr>
          <p:txBody>
            <a:bodyPr wrap="square" lIns="0" tIns="0" rIns="0" bIns="0" rtlCol="0"/>
            <a:lstStyle/>
            <a:p>
              <a:endParaRPr/>
            </a:p>
          </p:txBody>
        </p:sp>
        <p:sp>
          <p:nvSpPr>
            <p:cNvPr id="11" name="object 11"/>
            <p:cNvSpPr/>
            <p:nvPr/>
          </p:nvSpPr>
          <p:spPr>
            <a:xfrm>
              <a:off x="16474705" y="3626441"/>
              <a:ext cx="906780" cy="906780"/>
            </a:xfrm>
            <a:custGeom>
              <a:avLst/>
              <a:gdLst/>
              <a:ahLst/>
              <a:cxnLst/>
              <a:rect l="l" t="t" r="r" b="b"/>
              <a:pathLst>
                <a:path w="906780" h="906779">
                  <a:moveTo>
                    <a:pt x="906602" y="0"/>
                  </a:moveTo>
                  <a:lnTo>
                    <a:pt x="0" y="906602"/>
                  </a:lnTo>
                  <a:lnTo>
                    <a:pt x="906602" y="906602"/>
                  </a:lnTo>
                  <a:lnTo>
                    <a:pt x="906602" y="0"/>
                  </a:lnTo>
                  <a:close/>
                </a:path>
              </a:pathLst>
            </a:custGeom>
            <a:solidFill>
              <a:srgbClr val="03A2C9"/>
            </a:solidFill>
          </p:spPr>
          <p:txBody>
            <a:bodyPr wrap="square" lIns="0" tIns="0" rIns="0" bIns="0" rtlCol="0"/>
            <a:lstStyle/>
            <a:p>
              <a:endParaRPr/>
            </a:p>
          </p:txBody>
        </p:sp>
        <p:sp>
          <p:nvSpPr>
            <p:cNvPr id="12" name="object 12"/>
            <p:cNvSpPr/>
            <p:nvPr/>
          </p:nvSpPr>
          <p:spPr>
            <a:xfrm>
              <a:off x="14661490" y="906625"/>
              <a:ext cx="906780" cy="906780"/>
            </a:xfrm>
            <a:custGeom>
              <a:avLst/>
              <a:gdLst/>
              <a:ahLst/>
              <a:cxnLst/>
              <a:rect l="l" t="t" r="r" b="b"/>
              <a:pathLst>
                <a:path w="906780" h="906780">
                  <a:moveTo>
                    <a:pt x="0" y="0"/>
                  </a:moveTo>
                  <a:lnTo>
                    <a:pt x="0" y="906602"/>
                  </a:lnTo>
                  <a:lnTo>
                    <a:pt x="906602" y="906602"/>
                  </a:lnTo>
                  <a:lnTo>
                    <a:pt x="0" y="0"/>
                  </a:lnTo>
                  <a:close/>
                </a:path>
              </a:pathLst>
            </a:custGeom>
            <a:solidFill>
              <a:srgbClr val="F6E300"/>
            </a:solidFill>
          </p:spPr>
          <p:txBody>
            <a:bodyPr wrap="square" lIns="0" tIns="0" rIns="0" bIns="0" rtlCol="0"/>
            <a:lstStyle/>
            <a:p>
              <a:endParaRPr/>
            </a:p>
          </p:txBody>
        </p:sp>
        <p:sp>
          <p:nvSpPr>
            <p:cNvPr id="13" name="object 13"/>
            <p:cNvSpPr/>
            <p:nvPr/>
          </p:nvSpPr>
          <p:spPr>
            <a:xfrm>
              <a:off x="13754887" y="1813228"/>
              <a:ext cx="906780" cy="906780"/>
            </a:xfrm>
            <a:custGeom>
              <a:avLst/>
              <a:gdLst/>
              <a:ahLst/>
              <a:cxnLst/>
              <a:rect l="l" t="t" r="r" b="b"/>
              <a:pathLst>
                <a:path w="906780" h="906780">
                  <a:moveTo>
                    <a:pt x="906602" y="0"/>
                  </a:moveTo>
                  <a:lnTo>
                    <a:pt x="0" y="0"/>
                  </a:lnTo>
                  <a:lnTo>
                    <a:pt x="906602" y="906602"/>
                  </a:lnTo>
                  <a:lnTo>
                    <a:pt x="906602" y="0"/>
                  </a:lnTo>
                  <a:close/>
                </a:path>
              </a:pathLst>
            </a:custGeom>
            <a:solidFill>
              <a:srgbClr val="F8961D"/>
            </a:solidFill>
          </p:spPr>
          <p:txBody>
            <a:bodyPr wrap="square" lIns="0" tIns="0" rIns="0" bIns="0" rtlCol="0"/>
            <a:lstStyle/>
            <a:p>
              <a:endParaRPr/>
            </a:p>
          </p:txBody>
        </p:sp>
        <p:sp>
          <p:nvSpPr>
            <p:cNvPr id="14" name="object 14"/>
            <p:cNvSpPr/>
            <p:nvPr/>
          </p:nvSpPr>
          <p:spPr>
            <a:xfrm>
              <a:off x="13754888" y="906625"/>
              <a:ext cx="906780" cy="906780"/>
            </a:xfrm>
            <a:custGeom>
              <a:avLst/>
              <a:gdLst/>
              <a:ahLst/>
              <a:cxnLst/>
              <a:rect l="l" t="t" r="r" b="b"/>
              <a:pathLst>
                <a:path w="906780" h="906780">
                  <a:moveTo>
                    <a:pt x="906602" y="0"/>
                  </a:moveTo>
                  <a:lnTo>
                    <a:pt x="0" y="0"/>
                  </a:lnTo>
                  <a:lnTo>
                    <a:pt x="0" y="906602"/>
                  </a:lnTo>
                  <a:lnTo>
                    <a:pt x="906602" y="0"/>
                  </a:lnTo>
                  <a:close/>
                </a:path>
              </a:pathLst>
            </a:custGeom>
            <a:solidFill>
              <a:srgbClr val="03A2C9"/>
            </a:solidFill>
          </p:spPr>
          <p:txBody>
            <a:bodyPr wrap="square" lIns="0" tIns="0" rIns="0" bIns="0" rtlCol="0"/>
            <a:lstStyle/>
            <a:p>
              <a:endParaRPr/>
            </a:p>
          </p:txBody>
        </p:sp>
        <p:sp>
          <p:nvSpPr>
            <p:cNvPr id="15" name="object 15"/>
            <p:cNvSpPr/>
            <p:nvPr/>
          </p:nvSpPr>
          <p:spPr>
            <a:xfrm>
              <a:off x="12848273" y="24"/>
              <a:ext cx="5438775" cy="5438775"/>
            </a:xfrm>
            <a:custGeom>
              <a:avLst/>
              <a:gdLst/>
              <a:ahLst/>
              <a:cxnLst/>
              <a:rect l="l" t="t" r="r" b="b"/>
              <a:pathLst>
                <a:path w="5438775" h="5438775">
                  <a:moveTo>
                    <a:pt x="906602" y="0"/>
                  </a:moveTo>
                  <a:lnTo>
                    <a:pt x="0" y="906602"/>
                  </a:lnTo>
                  <a:lnTo>
                    <a:pt x="906602" y="906602"/>
                  </a:lnTo>
                  <a:lnTo>
                    <a:pt x="906602" y="0"/>
                  </a:lnTo>
                  <a:close/>
                </a:path>
                <a:path w="5438775" h="5438775">
                  <a:moveTo>
                    <a:pt x="5438762" y="4533023"/>
                  </a:moveTo>
                  <a:lnTo>
                    <a:pt x="4533023" y="4533023"/>
                  </a:lnTo>
                  <a:lnTo>
                    <a:pt x="4533023" y="5438749"/>
                  </a:lnTo>
                  <a:lnTo>
                    <a:pt x="4533900" y="5438749"/>
                  </a:lnTo>
                  <a:lnTo>
                    <a:pt x="5438762" y="4533887"/>
                  </a:lnTo>
                  <a:lnTo>
                    <a:pt x="5438762" y="4533023"/>
                  </a:lnTo>
                  <a:close/>
                </a:path>
              </a:pathLst>
            </a:custGeom>
            <a:solidFill>
              <a:srgbClr val="EF3E23"/>
            </a:solidFill>
          </p:spPr>
          <p:txBody>
            <a:bodyPr wrap="square" lIns="0" tIns="0" rIns="0" bIns="0" rtlCol="0"/>
            <a:lstStyle/>
            <a:p>
              <a:endParaRPr/>
            </a:p>
          </p:txBody>
        </p:sp>
        <p:sp>
          <p:nvSpPr>
            <p:cNvPr id="16" name="object 16"/>
            <p:cNvSpPr/>
            <p:nvPr/>
          </p:nvSpPr>
          <p:spPr>
            <a:xfrm>
              <a:off x="12848273" y="2719844"/>
              <a:ext cx="2720340" cy="2719070"/>
            </a:xfrm>
            <a:custGeom>
              <a:avLst/>
              <a:gdLst/>
              <a:ahLst/>
              <a:cxnLst/>
              <a:rect l="l" t="t" r="r" b="b"/>
              <a:pathLst>
                <a:path w="2720340" h="2719070">
                  <a:moveTo>
                    <a:pt x="906602" y="0"/>
                  </a:moveTo>
                  <a:lnTo>
                    <a:pt x="0" y="0"/>
                  </a:lnTo>
                  <a:lnTo>
                    <a:pt x="906602" y="906602"/>
                  </a:lnTo>
                  <a:lnTo>
                    <a:pt x="906602" y="0"/>
                  </a:lnTo>
                  <a:close/>
                </a:path>
                <a:path w="2720340" h="2719070">
                  <a:moveTo>
                    <a:pt x="2719819" y="1813204"/>
                  </a:moveTo>
                  <a:lnTo>
                    <a:pt x="1813217" y="1813204"/>
                  </a:lnTo>
                  <a:lnTo>
                    <a:pt x="2718943" y="2718930"/>
                  </a:lnTo>
                  <a:lnTo>
                    <a:pt x="2719819" y="2718930"/>
                  </a:lnTo>
                  <a:lnTo>
                    <a:pt x="2719819" y="1813204"/>
                  </a:lnTo>
                  <a:close/>
                </a:path>
              </a:pathLst>
            </a:custGeom>
            <a:solidFill>
              <a:srgbClr val="F6E300"/>
            </a:solidFill>
          </p:spPr>
          <p:txBody>
            <a:bodyPr wrap="square" lIns="0" tIns="0" rIns="0" bIns="0" rtlCol="0"/>
            <a:lstStyle/>
            <a:p>
              <a:endParaRPr/>
            </a:p>
          </p:txBody>
        </p:sp>
        <p:sp>
          <p:nvSpPr>
            <p:cNvPr id="17" name="object 17"/>
            <p:cNvSpPr/>
            <p:nvPr/>
          </p:nvSpPr>
          <p:spPr>
            <a:xfrm>
              <a:off x="14661495" y="2719835"/>
              <a:ext cx="906780" cy="906780"/>
            </a:xfrm>
            <a:custGeom>
              <a:avLst/>
              <a:gdLst/>
              <a:ahLst/>
              <a:cxnLst/>
              <a:rect l="l" t="t" r="r" b="b"/>
              <a:pathLst>
                <a:path w="906780" h="906779">
                  <a:moveTo>
                    <a:pt x="906602" y="0"/>
                  </a:moveTo>
                  <a:lnTo>
                    <a:pt x="0" y="906602"/>
                  </a:lnTo>
                  <a:lnTo>
                    <a:pt x="906602" y="906602"/>
                  </a:lnTo>
                  <a:lnTo>
                    <a:pt x="906602" y="0"/>
                  </a:lnTo>
                  <a:close/>
                </a:path>
              </a:pathLst>
            </a:custGeom>
            <a:solidFill>
              <a:srgbClr val="03A2C9"/>
            </a:solidFill>
          </p:spPr>
          <p:txBody>
            <a:bodyPr wrap="square" lIns="0" tIns="0" rIns="0" bIns="0" rtlCol="0"/>
            <a:lstStyle/>
            <a:p>
              <a:endParaRPr/>
            </a:p>
          </p:txBody>
        </p:sp>
        <p:sp>
          <p:nvSpPr>
            <p:cNvPr id="18" name="object 18"/>
            <p:cNvSpPr/>
            <p:nvPr/>
          </p:nvSpPr>
          <p:spPr>
            <a:xfrm>
              <a:off x="14661490" y="2719835"/>
              <a:ext cx="906780" cy="906780"/>
            </a:xfrm>
            <a:custGeom>
              <a:avLst/>
              <a:gdLst/>
              <a:ahLst/>
              <a:cxnLst/>
              <a:rect l="l" t="t" r="r" b="b"/>
              <a:pathLst>
                <a:path w="906780" h="906779">
                  <a:moveTo>
                    <a:pt x="906602" y="0"/>
                  </a:moveTo>
                  <a:lnTo>
                    <a:pt x="0" y="0"/>
                  </a:lnTo>
                  <a:lnTo>
                    <a:pt x="0" y="906602"/>
                  </a:lnTo>
                  <a:lnTo>
                    <a:pt x="906602" y="0"/>
                  </a:lnTo>
                  <a:close/>
                </a:path>
              </a:pathLst>
            </a:custGeom>
            <a:solidFill>
              <a:srgbClr val="EF3E23"/>
            </a:solidFill>
          </p:spPr>
          <p:txBody>
            <a:bodyPr wrap="square" lIns="0" tIns="0" rIns="0" bIns="0" rtlCol="0"/>
            <a:lstStyle/>
            <a:p>
              <a:endParaRPr/>
            </a:p>
          </p:txBody>
        </p:sp>
      </p:grpSp>
      <p:sp>
        <p:nvSpPr>
          <p:cNvPr id="19" name="object 19"/>
          <p:cNvSpPr/>
          <p:nvPr/>
        </p:nvSpPr>
        <p:spPr>
          <a:xfrm>
            <a:off x="728228" y="913914"/>
            <a:ext cx="817244" cy="943610"/>
          </a:xfrm>
          <a:custGeom>
            <a:avLst/>
            <a:gdLst/>
            <a:ahLst/>
            <a:cxnLst/>
            <a:rect l="l" t="t" r="r" b="b"/>
            <a:pathLst>
              <a:path w="817244" h="943610">
                <a:moveTo>
                  <a:pt x="0" y="0"/>
                </a:moveTo>
                <a:lnTo>
                  <a:pt x="0" y="943368"/>
                </a:lnTo>
                <a:lnTo>
                  <a:pt x="816952" y="471677"/>
                </a:lnTo>
                <a:lnTo>
                  <a:pt x="0" y="0"/>
                </a:lnTo>
                <a:close/>
              </a:path>
            </a:pathLst>
          </a:custGeom>
          <a:solidFill>
            <a:srgbClr val="F6E300"/>
          </a:solidFill>
        </p:spPr>
        <p:txBody>
          <a:bodyPr wrap="square" lIns="0" tIns="0" rIns="0" bIns="0" rtlCol="0"/>
          <a:lstStyle/>
          <a:p>
            <a:endParaRPr/>
          </a:p>
        </p:txBody>
      </p:sp>
      <p:sp>
        <p:nvSpPr>
          <p:cNvPr id="20" name="object 20"/>
          <p:cNvSpPr/>
          <p:nvPr/>
        </p:nvSpPr>
        <p:spPr>
          <a:xfrm>
            <a:off x="16439632" y="8346472"/>
            <a:ext cx="1181100" cy="1264285"/>
          </a:xfrm>
          <a:custGeom>
            <a:avLst/>
            <a:gdLst/>
            <a:ahLst/>
            <a:cxnLst/>
            <a:rect l="l" t="t" r="r" b="b"/>
            <a:pathLst>
              <a:path w="1181100" h="1264284">
                <a:moveTo>
                  <a:pt x="1008672" y="0"/>
                </a:moveTo>
                <a:lnTo>
                  <a:pt x="0" y="780999"/>
                </a:lnTo>
                <a:lnTo>
                  <a:pt x="1180680" y="1264005"/>
                </a:lnTo>
                <a:lnTo>
                  <a:pt x="1008672" y="0"/>
                </a:lnTo>
                <a:close/>
              </a:path>
            </a:pathLst>
          </a:custGeom>
          <a:solidFill>
            <a:srgbClr val="4CBD97"/>
          </a:solidFill>
        </p:spPr>
        <p:txBody>
          <a:bodyPr wrap="square" lIns="0" tIns="0" rIns="0" bIns="0" rtlCol="0"/>
          <a:lstStyle/>
          <a:p>
            <a:endParaRPr/>
          </a:p>
        </p:txBody>
      </p:sp>
      <p:pic>
        <p:nvPicPr>
          <p:cNvPr id="21" name="object 21"/>
          <p:cNvPicPr/>
          <p:nvPr/>
        </p:nvPicPr>
        <p:blipFill>
          <a:blip r:embed="rId2" cstate="print"/>
          <a:stretch>
            <a:fillRect/>
          </a:stretch>
        </p:blipFill>
        <p:spPr>
          <a:xfrm>
            <a:off x="14325600" y="7838706"/>
            <a:ext cx="1581162" cy="1523606"/>
          </a:xfrm>
          <a:prstGeom prst="rect">
            <a:avLst/>
          </a:prstGeom>
        </p:spPr>
      </p:pic>
      <p:pic>
        <p:nvPicPr>
          <p:cNvPr id="22" name="object 22"/>
          <p:cNvPicPr/>
          <p:nvPr/>
        </p:nvPicPr>
        <p:blipFill>
          <a:blip r:embed="rId3" cstate="print"/>
          <a:stretch>
            <a:fillRect/>
          </a:stretch>
        </p:blipFill>
        <p:spPr>
          <a:xfrm>
            <a:off x="11384863" y="562686"/>
            <a:ext cx="1922805" cy="1752600"/>
          </a:xfrm>
          <a:prstGeom prst="rect">
            <a:avLst/>
          </a:prstGeom>
        </p:spPr>
      </p:pic>
      <p:pic>
        <p:nvPicPr>
          <p:cNvPr id="23" name="object 23"/>
          <p:cNvPicPr/>
          <p:nvPr/>
        </p:nvPicPr>
        <p:blipFill>
          <a:blip r:embed="rId4" cstate="print"/>
          <a:stretch>
            <a:fillRect/>
          </a:stretch>
        </p:blipFill>
        <p:spPr>
          <a:xfrm>
            <a:off x="15568130" y="5026164"/>
            <a:ext cx="2238387" cy="2038350"/>
          </a:xfrm>
          <a:prstGeom prst="rect">
            <a:avLst/>
          </a:prstGeom>
        </p:spPr>
      </p:pic>
      <p:sp>
        <p:nvSpPr>
          <p:cNvPr id="24" name="object 24"/>
          <p:cNvSpPr txBox="1">
            <a:spLocks noGrp="1"/>
          </p:cNvSpPr>
          <p:nvPr>
            <p:ph type="title"/>
          </p:nvPr>
        </p:nvSpPr>
        <p:spPr>
          <a:prstGeom prst="rect">
            <a:avLst/>
          </a:prstGeom>
        </p:spPr>
        <p:txBody>
          <a:bodyPr vert="horz" wrap="square" lIns="0" tIns="260421" rIns="0" bIns="0" rtlCol="0">
            <a:spAutoFit/>
          </a:bodyPr>
          <a:lstStyle/>
          <a:p>
            <a:pPr marL="97155">
              <a:lnSpc>
                <a:spcPct val="100000"/>
              </a:lnSpc>
              <a:spcBef>
                <a:spcPts val="95"/>
              </a:spcBef>
            </a:pPr>
            <a:r>
              <a:rPr sz="4750" dirty="0">
                <a:solidFill>
                  <a:srgbClr val="FFFFFF"/>
                </a:solidFill>
              </a:rPr>
              <a:t>COPYRIGHT</a:t>
            </a:r>
            <a:r>
              <a:rPr sz="4750" spc="125" dirty="0">
                <a:solidFill>
                  <a:srgbClr val="FFFFFF"/>
                </a:solidFill>
              </a:rPr>
              <a:t> </a:t>
            </a:r>
            <a:r>
              <a:rPr sz="4750" spc="160" dirty="0">
                <a:solidFill>
                  <a:srgbClr val="FFFFFF"/>
                </a:solidFill>
              </a:rPr>
              <a:t>IN</a:t>
            </a:r>
            <a:r>
              <a:rPr sz="4750" spc="125" dirty="0">
                <a:solidFill>
                  <a:srgbClr val="FFFFFF"/>
                </a:solidFill>
              </a:rPr>
              <a:t> </a:t>
            </a:r>
            <a:r>
              <a:rPr sz="4750" spc="85" dirty="0">
                <a:solidFill>
                  <a:srgbClr val="FFFFFF"/>
                </a:solidFill>
              </a:rPr>
              <a:t>ALBANIA</a:t>
            </a:r>
            <a:endParaRPr sz="4750"/>
          </a:p>
        </p:txBody>
      </p:sp>
      <p:grpSp>
        <p:nvGrpSpPr>
          <p:cNvPr id="25" name="object 25"/>
          <p:cNvGrpSpPr/>
          <p:nvPr/>
        </p:nvGrpSpPr>
        <p:grpSpPr>
          <a:xfrm>
            <a:off x="1544604" y="7238182"/>
            <a:ext cx="3992879" cy="2050414"/>
            <a:chOff x="1544604" y="7238182"/>
            <a:chExt cx="3992879" cy="2050414"/>
          </a:xfrm>
        </p:grpSpPr>
        <p:sp>
          <p:nvSpPr>
            <p:cNvPr id="26" name="object 26"/>
            <p:cNvSpPr/>
            <p:nvPr/>
          </p:nvSpPr>
          <p:spPr>
            <a:xfrm>
              <a:off x="3031340" y="7257232"/>
              <a:ext cx="2487295" cy="1254760"/>
            </a:xfrm>
            <a:custGeom>
              <a:avLst/>
              <a:gdLst/>
              <a:ahLst/>
              <a:cxnLst/>
              <a:rect l="l" t="t" r="r" b="b"/>
              <a:pathLst>
                <a:path w="2487295" h="1254759">
                  <a:moveTo>
                    <a:pt x="2487066" y="0"/>
                  </a:moveTo>
                  <a:lnTo>
                    <a:pt x="0" y="1254480"/>
                  </a:lnTo>
                </a:path>
              </a:pathLst>
            </a:custGeom>
            <a:ln w="38100">
              <a:solidFill>
                <a:srgbClr val="F6E300"/>
              </a:solidFill>
            </a:ln>
          </p:spPr>
          <p:txBody>
            <a:bodyPr wrap="square" lIns="0" tIns="0" rIns="0" bIns="0" rtlCol="0"/>
            <a:lstStyle/>
            <a:p>
              <a:endParaRPr/>
            </a:p>
          </p:txBody>
        </p:sp>
        <p:sp>
          <p:nvSpPr>
            <p:cNvPr id="27" name="object 27"/>
            <p:cNvSpPr/>
            <p:nvPr/>
          </p:nvSpPr>
          <p:spPr>
            <a:xfrm>
              <a:off x="1544604" y="8411315"/>
              <a:ext cx="3371850" cy="876935"/>
            </a:xfrm>
            <a:custGeom>
              <a:avLst/>
              <a:gdLst/>
              <a:ahLst/>
              <a:cxnLst/>
              <a:rect l="l" t="t" r="r" b="b"/>
              <a:pathLst>
                <a:path w="3371850" h="876934">
                  <a:moveTo>
                    <a:pt x="2961525" y="0"/>
                  </a:moveTo>
                  <a:lnTo>
                    <a:pt x="410032" y="0"/>
                  </a:lnTo>
                  <a:lnTo>
                    <a:pt x="362213" y="2758"/>
                  </a:lnTo>
                  <a:lnTo>
                    <a:pt x="316015" y="10829"/>
                  </a:lnTo>
                  <a:lnTo>
                    <a:pt x="271745" y="23904"/>
                  </a:lnTo>
                  <a:lnTo>
                    <a:pt x="229710" y="41676"/>
                  </a:lnTo>
                  <a:lnTo>
                    <a:pt x="190219" y="63837"/>
                  </a:lnTo>
                  <a:lnTo>
                    <a:pt x="153578" y="90079"/>
                  </a:lnTo>
                  <a:lnTo>
                    <a:pt x="120095" y="120095"/>
                  </a:lnTo>
                  <a:lnTo>
                    <a:pt x="90079" y="153578"/>
                  </a:lnTo>
                  <a:lnTo>
                    <a:pt x="63837" y="190219"/>
                  </a:lnTo>
                  <a:lnTo>
                    <a:pt x="41676" y="229710"/>
                  </a:lnTo>
                  <a:lnTo>
                    <a:pt x="23904" y="271745"/>
                  </a:lnTo>
                  <a:lnTo>
                    <a:pt x="10829" y="316015"/>
                  </a:lnTo>
                  <a:lnTo>
                    <a:pt x="2758" y="362213"/>
                  </a:lnTo>
                  <a:lnTo>
                    <a:pt x="0" y="410032"/>
                  </a:lnTo>
                  <a:lnTo>
                    <a:pt x="0" y="466763"/>
                  </a:lnTo>
                  <a:lnTo>
                    <a:pt x="2758" y="514583"/>
                  </a:lnTo>
                  <a:lnTo>
                    <a:pt x="10829" y="560784"/>
                  </a:lnTo>
                  <a:lnTo>
                    <a:pt x="23904" y="605056"/>
                  </a:lnTo>
                  <a:lnTo>
                    <a:pt x="41676" y="647092"/>
                  </a:lnTo>
                  <a:lnTo>
                    <a:pt x="63837" y="686585"/>
                  </a:lnTo>
                  <a:lnTo>
                    <a:pt x="90079" y="723227"/>
                  </a:lnTo>
                  <a:lnTo>
                    <a:pt x="120095" y="756710"/>
                  </a:lnTo>
                  <a:lnTo>
                    <a:pt x="153578" y="786727"/>
                  </a:lnTo>
                  <a:lnTo>
                    <a:pt x="190219" y="812970"/>
                  </a:lnTo>
                  <a:lnTo>
                    <a:pt x="229710" y="835131"/>
                  </a:lnTo>
                  <a:lnTo>
                    <a:pt x="271745" y="852903"/>
                  </a:lnTo>
                  <a:lnTo>
                    <a:pt x="316015" y="865978"/>
                  </a:lnTo>
                  <a:lnTo>
                    <a:pt x="362213" y="874049"/>
                  </a:lnTo>
                  <a:lnTo>
                    <a:pt x="410032" y="876808"/>
                  </a:lnTo>
                  <a:lnTo>
                    <a:pt x="2961525" y="876808"/>
                  </a:lnTo>
                  <a:lnTo>
                    <a:pt x="3009344" y="874049"/>
                  </a:lnTo>
                  <a:lnTo>
                    <a:pt x="3055542" y="865978"/>
                  </a:lnTo>
                  <a:lnTo>
                    <a:pt x="3099813" y="852903"/>
                  </a:lnTo>
                  <a:lnTo>
                    <a:pt x="3141849" y="835131"/>
                  </a:lnTo>
                  <a:lnTo>
                    <a:pt x="3181342" y="812970"/>
                  </a:lnTo>
                  <a:lnTo>
                    <a:pt x="3217984" y="786727"/>
                  </a:lnTo>
                  <a:lnTo>
                    <a:pt x="3251468" y="756710"/>
                  </a:lnTo>
                  <a:lnTo>
                    <a:pt x="3281485" y="723227"/>
                  </a:lnTo>
                  <a:lnTo>
                    <a:pt x="3307729" y="686585"/>
                  </a:lnTo>
                  <a:lnTo>
                    <a:pt x="3329891" y="647092"/>
                  </a:lnTo>
                  <a:lnTo>
                    <a:pt x="3347664" y="605056"/>
                  </a:lnTo>
                  <a:lnTo>
                    <a:pt x="3360740" y="560784"/>
                  </a:lnTo>
                  <a:lnTo>
                    <a:pt x="3368811" y="514583"/>
                  </a:lnTo>
                  <a:lnTo>
                    <a:pt x="3371570" y="466763"/>
                  </a:lnTo>
                  <a:lnTo>
                    <a:pt x="3371570" y="410032"/>
                  </a:lnTo>
                  <a:lnTo>
                    <a:pt x="3368811" y="362213"/>
                  </a:lnTo>
                  <a:lnTo>
                    <a:pt x="3360740" y="316015"/>
                  </a:lnTo>
                  <a:lnTo>
                    <a:pt x="3347664" y="271745"/>
                  </a:lnTo>
                  <a:lnTo>
                    <a:pt x="3329891" y="229710"/>
                  </a:lnTo>
                  <a:lnTo>
                    <a:pt x="3307729" y="190219"/>
                  </a:lnTo>
                  <a:lnTo>
                    <a:pt x="3281485" y="153578"/>
                  </a:lnTo>
                  <a:lnTo>
                    <a:pt x="3251468" y="120095"/>
                  </a:lnTo>
                  <a:lnTo>
                    <a:pt x="3217984" y="90079"/>
                  </a:lnTo>
                  <a:lnTo>
                    <a:pt x="3181342" y="63837"/>
                  </a:lnTo>
                  <a:lnTo>
                    <a:pt x="3141849" y="41676"/>
                  </a:lnTo>
                  <a:lnTo>
                    <a:pt x="3099813" y="23904"/>
                  </a:lnTo>
                  <a:lnTo>
                    <a:pt x="3055542" y="10829"/>
                  </a:lnTo>
                  <a:lnTo>
                    <a:pt x="3009344" y="2758"/>
                  </a:lnTo>
                  <a:lnTo>
                    <a:pt x="2961525" y="0"/>
                  </a:lnTo>
                  <a:close/>
                </a:path>
              </a:pathLst>
            </a:custGeom>
            <a:solidFill>
              <a:srgbClr val="03A2C9"/>
            </a:solidFill>
          </p:spPr>
          <p:txBody>
            <a:bodyPr wrap="square" lIns="0" tIns="0" rIns="0" bIns="0" rtlCol="0"/>
            <a:lstStyle/>
            <a:p>
              <a:endParaRPr/>
            </a:p>
          </p:txBody>
        </p:sp>
      </p:grpSp>
      <p:sp>
        <p:nvSpPr>
          <p:cNvPr id="28" name="object 28"/>
          <p:cNvSpPr txBox="1"/>
          <p:nvPr/>
        </p:nvSpPr>
        <p:spPr>
          <a:xfrm>
            <a:off x="2039809" y="8455954"/>
            <a:ext cx="2272030" cy="762635"/>
          </a:xfrm>
          <a:prstGeom prst="rect">
            <a:avLst/>
          </a:prstGeom>
        </p:spPr>
        <p:txBody>
          <a:bodyPr vert="horz" wrap="square" lIns="0" tIns="6985" rIns="0" bIns="0" rtlCol="0">
            <a:spAutoFit/>
          </a:bodyPr>
          <a:lstStyle/>
          <a:p>
            <a:pPr marL="12700" marR="5080" indent="520065">
              <a:lnSpc>
                <a:spcPct val="101499"/>
              </a:lnSpc>
              <a:spcBef>
                <a:spcPts val="55"/>
              </a:spcBef>
            </a:pPr>
            <a:r>
              <a:rPr sz="2400" b="1" spc="-10" dirty="0">
                <a:solidFill>
                  <a:srgbClr val="FFFFFF"/>
                </a:solidFill>
                <a:latin typeface="Gill Sans MT"/>
                <a:cs typeface="Gill Sans MT"/>
              </a:rPr>
              <a:t>POLICY INSTITUTION</a:t>
            </a:r>
            <a:endParaRPr sz="2400">
              <a:latin typeface="Gill Sans MT"/>
              <a:cs typeface="Gill Sans MT"/>
            </a:endParaRPr>
          </a:p>
        </p:txBody>
      </p:sp>
      <p:grpSp>
        <p:nvGrpSpPr>
          <p:cNvPr id="29" name="object 29"/>
          <p:cNvGrpSpPr/>
          <p:nvPr/>
        </p:nvGrpSpPr>
        <p:grpSpPr>
          <a:xfrm>
            <a:off x="8449122" y="7238182"/>
            <a:ext cx="4234815" cy="2050414"/>
            <a:chOff x="8449122" y="7238182"/>
            <a:chExt cx="4234815" cy="2050414"/>
          </a:xfrm>
        </p:grpSpPr>
        <p:sp>
          <p:nvSpPr>
            <p:cNvPr id="30" name="object 30"/>
            <p:cNvSpPr/>
            <p:nvPr/>
          </p:nvSpPr>
          <p:spPr>
            <a:xfrm>
              <a:off x="8468172" y="7257232"/>
              <a:ext cx="2487295" cy="1254760"/>
            </a:xfrm>
            <a:custGeom>
              <a:avLst/>
              <a:gdLst/>
              <a:ahLst/>
              <a:cxnLst/>
              <a:rect l="l" t="t" r="r" b="b"/>
              <a:pathLst>
                <a:path w="2487295" h="1254759">
                  <a:moveTo>
                    <a:pt x="0" y="0"/>
                  </a:moveTo>
                  <a:lnTo>
                    <a:pt x="2487066" y="1254480"/>
                  </a:lnTo>
                </a:path>
              </a:pathLst>
            </a:custGeom>
            <a:ln w="38100">
              <a:solidFill>
                <a:srgbClr val="F6E300"/>
              </a:solidFill>
            </a:ln>
          </p:spPr>
          <p:txBody>
            <a:bodyPr wrap="square" lIns="0" tIns="0" rIns="0" bIns="0" rtlCol="0"/>
            <a:lstStyle/>
            <a:p>
              <a:endParaRPr/>
            </a:p>
          </p:txBody>
        </p:sp>
        <p:sp>
          <p:nvSpPr>
            <p:cNvPr id="31" name="object 31"/>
            <p:cNvSpPr/>
            <p:nvPr/>
          </p:nvSpPr>
          <p:spPr>
            <a:xfrm>
              <a:off x="9312110" y="8411315"/>
              <a:ext cx="3371850" cy="876935"/>
            </a:xfrm>
            <a:custGeom>
              <a:avLst/>
              <a:gdLst/>
              <a:ahLst/>
              <a:cxnLst/>
              <a:rect l="l" t="t" r="r" b="b"/>
              <a:pathLst>
                <a:path w="3371850" h="876934">
                  <a:moveTo>
                    <a:pt x="2961525" y="0"/>
                  </a:moveTo>
                  <a:lnTo>
                    <a:pt x="410032" y="0"/>
                  </a:lnTo>
                  <a:lnTo>
                    <a:pt x="362213" y="2758"/>
                  </a:lnTo>
                  <a:lnTo>
                    <a:pt x="316015" y="10829"/>
                  </a:lnTo>
                  <a:lnTo>
                    <a:pt x="271745" y="23904"/>
                  </a:lnTo>
                  <a:lnTo>
                    <a:pt x="229710" y="41676"/>
                  </a:lnTo>
                  <a:lnTo>
                    <a:pt x="190219" y="63837"/>
                  </a:lnTo>
                  <a:lnTo>
                    <a:pt x="153578" y="90079"/>
                  </a:lnTo>
                  <a:lnTo>
                    <a:pt x="120095" y="120095"/>
                  </a:lnTo>
                  <a:lnTo>
                    <a:pt x="90079" y="153578"/>
                  </a:lnTo>
                  <a:lnTo>
                    <a:pt x="63837" y="190219"/>
                  </a:lnTo>
                  <a:lnTo>
                    <a:pt x="41676" y="229710"/>
                  </a:lnTo>
                  <a:lnTo>
                    <a:pt x="23904" y="271745"/>
                  </a:lnTo>
                  <a:lnTo>
                    <a:pt x="10829" y="316015"/>
                  </a:lnTo>
                  <a:lnTo>
                    <a:pt x="2758" y="362213"/>
                  </a:lnTo>
                  <a:lnTo>
                    <a:pt x="0" y="410032"/>
                  </a:lnTo>
                  <a:lnTo>
                    <a:pt x="0" y="466763"/>
                  </a:lnTo>
                  <a:lnTo>
                    <a:pt x="2758" y="514583"/>
                  </a:lnTo>
                  <a:lnTo>
                    <a:pt x="10829" y="560784"/>
                  </a:lnTo>
                  <a:lnTo>
                    <a:pt x="23904" y="605056"/>
                  </a:lnTo>
                  <a:lnTo>
                    <a:pt x="41676" y="647092"/>
                  </a:lnTo>
                  <a:lnTo>
                    <a:pt x="63837" y="686585"/>
                  </a:lnTo>
                  <a:lnTo>
                    <a:pt x="90079" y="723227"/>
                  </a:lnTo>
                  <a:lnTo>
                    <a:pt x="120095" y="756710"/>
                  </a:lnTo>
                  <a:lnTo>
                    <a:pt x="153578" y="786727"/>
                  </a:lnTo>
                  <a:lnTo>
                    <a:pt x="190219" y="812970"/>
                  </a:lnTo>
                  <a:lnTo>
                    <a:pt x="229710" y="835131"/>
                  </a:lnTo>
                  <a:lnTo>
                    <a:pt x="271745" y="852903"/>
                  </a:lnTo>
                  <a:lnTo>
                    <a:pt x="316015" y="865978"/>
                  </a:lnTo>
                  <a:lnTo>
                    <a:pt x="362213" y="874049"/>
                  </a:lnTo>
                  <a:lnTo>
                    <a:pt x="410032" y="876808"/>
                  </a:lnTo>
                  <a:lnTo>
                    <a:pt x="2961525" y="876808"/>
                  </a:lnTo>
                  <a:lnTo>
                    <a:pt x="3009344" y="874049"/>
                  </a:lnTo>
                  <a:lnTo>
                    <a:pt x="3055542" y="865978"/>
                  </a:lnTo>
                  <a:lnTo>
                    <a:pt x="3099813" y="852903"/>
                  </a:lnTo>
                  <a:lnTo>
                    <a:pt x="3141849" y="835131"/>
                  </a:lnTo>
                  <a:lnTo>
                    <a:pt x="3181342" y="812970"/>
                  </a:lnTo>
                  <a:lnTo>
                    <a:pt x="3217984" y="786727"/>
                  </a:lnTo>
                  <a:lnTo>
                    <a:pt x="3251468" y="756710"/>
                  </a:lnTo>
                  <a:lnTo>
                    <a:pt x="3281485" y="723227"/>
                  </a:lnTo>
                  <a:lnTo>
                    <a:pt x="3307729" y="686585"/>
                  </a:lnTo>
                  <a:lnTo>
                    <a:pt x="3329891" y="647092"/>
                  </a:lnTo>
                  <a:lnTo>
                    <a:pt x="3347664" y="605056"/>
                  </a:lnTo>
                  <a:lnTo>
                    <a:pt x="3360740" y="560784"/>
                  </a:lnTo>
                  <a:lnTo>
                    <a:pt x="3368811" y="514583"/>
                  </a:lnTo>
                  <a:lnTo>
                    <a:pt x="3371570" y="466763"/>
                  </a:lnTo>
                  <a:lnTo>
                    <a:pt x="3371570" y="410032"/>
                  </a:lnTo>
                  <a:lnTo>
                    <a:pt x="3368811" y="362213"/>
                  </a:lnTo>
                  <a:lnTo>
                    <a:pt x="3360740" y="316015"/>
                  </a:lnTo>
                  <a:lnTo>
                    <a:pt x="3347664" y="271745"/>
                  </a:lnTo>
                  <a:lnTo>
                    <a:pt x="3329891" y="229710"/>
                  </a:lnTo>
                  <a:lnTo>
                    <a:pt x="3307729" y="190219"/>
                  </a:lnTo>
                  <a:lnTo>
                    <a:pt x="3281485" y="153578"/>
                  </a:lnTo>
                  <a:lnTo>
                    <a:pt x="3251468" y="120095"/>
                  </a:lnTo>
                  <a:lnTo>
                    <a:pt x="3217984" y="90079"/>
                  </a:lnTo>
                  <a:lnTo>
                    <a:pt x="3181342" y="63837"/>
                  </a:lnTo>
                  <a:lnTo>
                    <a:pt x="3141849" y="41676"/>
                  </a:lnTo>
                  <a:lnTo>
                    <a:pt x="3099813" y="23904"/>
                  </a:lnTo>
                  <a:lnTo>
                    <a:pt x="3055542" y="10829"/>
                  </a:lnTo>
                  <a:lnTo>
                    <a:pt x="3009344" y="2758"/>
                  </a:lnTo>
                  <a:lnTo>
                    <a:pt x="2961525" y="0"/>
                  </a:lnTo>
                  <a:close/>
                </a:path>
              </a:pathLst>
            </a:custGeom>
            <a:solidFill>
              <a:srgbClr val="03A2C9"/>
            </a:solidFill>
          </p:spPr>
          <p:txBody>
            <a:bodyPr wrap="square" lIns="0" tIns="0" rIns="0" bIns="0" rtlCol="0"/>
            <a:lstStyle/>
            <a:p>
              <a:endParaRPr/>
            </a:p>
          </p:txBody>
        </p:sp>
      </p:grpSp>
      <p:sp>
        <p:nvSpPr>
          <p:cNvPr id="32" name="object 32"/>
          <p:cNvSpPr txBox="1"/>
          <p:nvPr/>
        </p:nvSpPr>
        <p:spPr>
          <a:xfrm>
            <a:off x="9925929" y="8455954"/>
            <a:ext cx="2081530" cy="762635"/>
          </a:xfrm>
          <a:prstGeom prst="rect">
            <a:avLst/>
          </a:prstGeom>
        </p:spPr>
        <p:txBody>
          <a:bodyPr vert="horz" wrap="square" lIns="0" tIns="6985" rIns="0" bIns="0" rtlCol="0">
            <a:spAutoFit/>
          </a:bodyPr>
          <a:lstStyle/>
          <a:p>
            <a:pPr marL="349250" marR="5080" indent="-337185">
              <a:lnSpc>
                <a:spcPct val="101499"/>
              </a:lnSpc>
              <a:spcBef>
                <a:spcPts val="55"/>
              </a:spcBef>
            </a:pPr>
            <a:r>
              <a:rPr sz="2400" b="1" spc="-10" dirty="0">
                <a:solidFill>
                  <a:srgbClr val="FFFFFF"/>
                </a:solidFill>
                <a:latin typeface="Gill Sans MT"/>
                <a:cs typeface="Gill Sans MT"/>
              </a:rPr>
              <a:t>AWARENESS RAISING</a:t>
            </a:r>
            <a:endParaRPr sz="2400">
              <a:latin typeface="Gill Sans MT"/>
              <a:cs typeface="Gill Sans MT"/>
            </a:endParaRPr>
          </a:p>
        </p:txBody>
      </p:sp>
      <p:grpSp>
        <p:nvGrpSpPr>
          <p:cNvPr id="33" name="object 33"/>
          <p:cNvGrpSpPr/>
          <p:nvPr/>
        </p:nvGrpSpPr>
        <p:grpSpPr>
          <a:xfrm>
            <a:off x="5454220" y="7290834"/>
            <a:ext cx="3371850" cy="1997710"/>
            <a:chOff x="5454220" y="7290834"/>
            <a:chExt cx="3371850" cy="1997710"/>
          </a:xfrm>
        </p:grpSpPr>
        <p:sp>
          <p:nvSpPr>
            <p:cNvPr id="34" name="object 34"/>
            <p:cNvSpPr/>
            <p:nvPr/>
          </p:nvSpPr>
          <p:spPr>
            <a:xfrm>
              <a:off x="7055470" y="7309884"/>
              <a:ext cx="10795" cy="1101725"/>
            </a:xfrm>
            <a:custGeom>
              <a:avLst/>
              <a:gdLst/>
              <a:ahLst/>
              <a:cxnLst/>
              <a:rect l="l" t="t" r="r" b="b"/>
              <a:pathLst>
                <a:path w="10795" h="1101725">
                  <a:moveTo>
                    <a:pt x="0" y="0"/>
                  </a:moveTo>
                  <a:lnTo>
                    <a:pt x="10337" y="1101420"/>
                  </a:lnTo>
                </a:path>
              </a:pathLst>
            </a:custGeom>
            <a:ln w="38100">
              <a:solidFill>
                <a:srgbClr val="F6E300"/>
              </a:solidFill>
            </a:ln>
          </p:spPr>
          <p:txBody>
            <a:bodyPr wrap="square" lIns="0" tIns="0" rIns="0" bIns="0" rtlCol="0"/>
            <a:lstStyle/>
            <a:p>
              <a:endParaRPr/>
            </a:p>
          </p:txBody>
        </p:sp>
        <p:sp>
          <p:nvSpPr>
            <p:cNvPr id="35" name="object 35"/>
            <p:cNvSpPr/>
            <p:nvPr/>
          </p:nvSpPr>
          <p:spPr>
            <a:xfrm>
              <a:off x="5454220" y="8411315"/>
              <a:ext cx="3371850" cy="876935"/>
            </a:xfrm>
            <a:custGeom>
              <a:avLst/>
              <a:gdLst/>
              <a:ahLst/>
              <a:cxnLst/>
              <a:rect l="l" t="t" r="r" b="b"/>
              <a:pathLst>
                <a:path w="3371850" h="876934">
                  <a:moveTo>
                    <a:pt x="2961525" y="0"/>
                  </a:moveTo>
                  <a:lnTo>
                    <a:pt x="410032" y="0"/>
                  </a:lnTo>
                  <a:lnTo>
                    <a:pt x="362213" y="2758"/>
                  </a:lnTo>
                  <a:lnTo>
                    <a:pt x="316015" y="10829"/>
                  </a:lnTo>
                  <a:lnTo>
                    <a:pt x="271745" y="23904"/>
                  </a:lnTo>
                  <a:lnTo>
                    <a:pt x="229710" y="41676"/>
                  </a:lnTo>
                  <a:lnTo>
                    <a:pt x="190219" y="63837"/>
                  </a:lnTo>
                  <a:lnTo>
                    <a:pt x="153578" y="90079"/>
                  </a:lnTo>
                  <a:lnTo>
                    <a:pt x="120095" y="120095"/>
                  </a:lnTo>
                  <a:lnTo>
                    <a:pt x="90079" y="153578"/>
                  </a:lnTo>
                  <a:lnTo>
                    <a:pt x="63837" y="190219"/>
                  </a:lnTo>
                  <a:lnTo>
                    <a:pt x="41676" y="229710"/>
                  </a:lnTo>
                  <a:lnTo>
                    <a:pt x="23904" y="271745"/>
                  </a:lnTo>
                  <a:lnTo>
                    <a:pt x="10829" y="316015"/>
                  </a:lnTo>
                  <a:lnTo>
                    <a:pt x="2758" y="362213"/>
                  </a:lnTo>
                  <a:lnTo>
                    <a:pt x="0" y="410032"/>
                  </a:lnTo>
                  <a:lnTo>
                    <a:pt x="0" y="466763"/>
                  </a:lnTo>
                  <a:lnTo>
                    <a:pt x="2758" y="514583"/>
                  </a:lnTo>
                  <a:lnTo>
                    <a:pt x="10829" y="560784"/>
                  </a:lnTo>
                  <a:lnTo>
                    <a:pt x="23904" y="605056"/>
                  </a:lnTo>
                  <a:lnTo>
                    <a:pt x="41676" y="647092"/>
                  </a:lnTo>
                  <a:lnTo>
                    <a:pt x="63837" y="686585"/>
                  </a:lnTo>
                  <a:lnTo>
                    <a:pt x="90079" y="723227"/>
                  </a:lnTo>
                  <a:lnTo>
                    <a:pt x="120095" y="756710"/>
                  </a:lnTo>
                  <a:lnTo>
                    <a:pt x="153578" y="786727"/>
                  </a:lnTo>
                  <a:lnTo>
                    <a:pt x="190219" y="812970"/>
                  </a:lnTo>
                  <a:lnTo>
                    <a:pt x="229710" y="835131"/>
                  </a:lnTo>
                  <a:lnTo>
                    <a:pt x="271745" y="852903"/>
                  </a:lnTo>
                  <a:lnTo>
                    <a:pt x="316015" y="865978"/>
                  </a:lnTo>
                  <a:lnTo>
                    <a:pt x="362213" y="874049"/>
                  </a:lnTo>
                  <a:lnTo>
                    <a:pt x="410032" y="876808"/>
                  </a:lnTo>
                  <a:lnTo>
                    <a:pt x="2961525" y="876808"/>
                  </a:lnTo>
                  <a:lnTo>
                    <a:pt x="3009344" y="874049"/>
                  </a:lnTo>
                  <a:lnTo>
                    <a:pt x="3055542" y="865978"/>
                  </a:lnTo>
                  <a:lnTo>
                    <a:pt x="3099813" y="852903"/>
                  </a:lnTo>
                  <a:lnTo>
                    <a:pt x="3141849" y="835131"/>
                  </a:lnTo>
                  <a:lnTo>
                    <a:pt x="3181342" y="812970"/>
                  </a:lnTo>
                  <a:lnTo>
                    <a:pt x="3217984" y="786727"/>
                  </a:lnTo>
                  <a:lnTo>
                    <a:pt x="3251468" y="756710"/>
                  </a:lnTo>
                  <a:lnTo>
                    <a:pt x="3281485" y="723227"/>
                  </a:lnTo>
                  <a:lnTo>
                    <a:pt x="3307729" y="686585"/>
                  </a:lnTo>
                  <a:lnTo>
                    <a:pt x="3329891" y="647092"/>
                  </a:lnTo>
                  <a:lnTo>
                    <a:pt x="3347664" y="605056"/>
                  </a:lnTo>
                  <a:lnTo>
                    <a:pt x="3360740" y="560784"/>
                  </a:lnTo>
                  <a:lnTo>
                    <a:pt x="3368811" y="514583"/>
                  </a:lnTo>
                  <a:lnTo>
                    <a:pt x="3371570" y="466763"/>
                  </a:lnTo>
                  <a:lnTo>
                    <a:pt x="3371570" y="410032"/>
                  </a:lnTo>
                  <a:lnTo>
                    <a:pt x="3368811" y="362213"/>
                  </a:lnTo>
                  <a:lnTo>
                    <a:pt x="3360740" y="316015"/>
                  </a:lnTo>
                  <a:lnTo>
                    <a:pt x="3347664" y="271745"/>
                  </a:lnTo>
                  <a:lnTo>
                    <a:pt x="3329891" y="229710"/>
                  </a:lnTo>
                  <a:lnTo>
                    <a:pt x="3307729" y="190219"/>
                  </a:lnTo>
                  <a:lnTo>
                    <a:pt x="3281485" y="153578"/>
                  </a:lnTo>
                  <a:lnTo>
                    <a:pt x="3251468" y="120095"/>
                  </a:lnTo>
                  <a:lnTo>
                    <a:pt x="3217984" y="90079"/>
                  </a:lnTo>
                  <a:lnTo>
                    <a:pt x="3181342" y="63837"/>
                  </a:lnTo>
                  <a:lnTo>
                    <a:pt x="3141849" y="41676"/>
                  </a:lnTo>
                  <a:lnTo>
                    <a:pt x="3099813" y="23904"/>
                  </a:lnTo>
                  <a:lnTo>
                    <a:pt x="3055542" y="10829"/>
                  </a:lnTo>
                  <a:lnTo>
                    <a:pt x="3009344" y="2758"/>
                  </a:lnTo>
                  <a:lnTo>
                    <a:pt x="2961525" y="0"/>
                  </a:lnTo>
                  <a:close/>
                </a:path>
              </a:pathLst>
            </a:custGeom>
            <a:solidFill>
              <a:srgbClr val="03A2C9"/>
            </a:solidFill>
          </p:spPr>
          <p:txBody>
            <a:bodyPr wrap="square" lIns="0" tIns="0" rIns="0" bIns="0" rtlCol="0"/>
            <a:lstStyle/>
            <a:p>
              <a:endParaRPr/>
            </a:p>
          </p:txBody>
        </p:sp>
      </p:grpSp>
      <p:sp>
        <p:nvSpPr>
          <p:cNvPr id="36" name="object 36"/>
          <p:cNvSpPr txBox="1"/>
          <p:nvPr/>
        </p:nvSpPr>
        <p:spPr>
          <a:xfrm>
            <a:off x="5665761" y="8455954"/>
            <a:ext cx="2990850" cy="762635"/>
          </a:xfrm>
          <a:prstGeom prst="rect">
            <a:avLst/>
          </a:prstGeom>
        </p:spPr>
        <p:txBody>
          <a:bodyPr vert="horz" wrap="square" lIns="0" tIns="6985" rIns="0" bIns="0" rtlCol="0">
            <a:spAutoFit/>
          </a:bodyPr>
          <a:lstStyle/>
          <a:p>
            <a:pPr marL="12700" marR="5080" indent="160655">
              <a:lnSpc>
                <a:spcPct val="101499"/>
              </a:lnSpc>
              <a:spcBef>
                <a:spcPts val="55"/>
              </a:spcBef>
            </a:pPr>
            <a:r>
              <a:rPr sz="2400" b="1" dirty="0">
                <a:solidFill>
                  <a:srgbClr val="FFFFFF"/>
                </a:solidFill>
                <a:latin typeface="Gill Sans MT"/>
                <a:cs typeface="Gill Sans MT"/>
              </a:rPr>
              <a:t>MONITORS</a:t>
            </a:r>
            <a:r>
              <a:rPr sz="2400" b="1" spc="40" dirty="0">
                <a:solidFill>
                  <a:srgbClr val="FFFFFF"/>
                </a:solidFill>
                <a:latin typeface="Gill Sans MT"/>
                <a:cs typeface="Gill Sans MT"/>
              </a:rPr>
              <a:t> </a:t>
            </a:r>
            <a:r>
              <a:rPr sz="2400" b="1" spc="-25" dirty="0">
                <a:solidFill>
                  <a:srgbClr val="FFFFFF"/>
                </a:solidFill>
                <a:latin typeface="Gill Sans MT"/>
                <a:cs typeface="Gill Sans MT"/>
              </a:rPr>
              <a:t>THE </a:t>
            </a:r>
            <a:r>
              <a:rPr sz="2400" b="1" dirty="0">
                <a:solidFill>
                  <a:srgbClr val="FFFFFF"/>
                </a:solidFill>
                <a:latin typeface="Gill Sans MT"/>
                <a:cs typeface="Gill Sans MT"/>
              </a:rPr>
              <a:t>ACTIVITY</a:t>
            </a:r>
            <a:r>
              <a:rPr sz="2400" b="1" spc="120" dirty="0">
                <a:solidFill>
                  <a:srgbClr val="FFFFFF"/>
                </a:solidFill>
                <a:latin typeface="Gill Sans MT"/>
                <a:cs typeface="Gill Sans MT"/>
              </a:rPr>
              <a:t> </a:t>
            </a:r>
            <a:r>
              <a:rPr sz="2400" b="1" dirty="0">
                <a:solidFill>
                  <a:srgbClr val="FFFFFF"/>
                </a:solidFill>
                <a:latin typeface="Gill Sans MT"/>
                <a:cs typeface="Gill Sans MT"/>
              </a:rPr>
              <a:t>OF</a:t>
            </a:r>
            <a:r>
              <a:rPr sz="2400" b="1" spc="120" dirty="0">
                <a:solidFill>
                  <a:srgbClr val="FFFFFF"/>
                </a:solidFill>
                <a:latin typeface="Gill Sans MT"/>
                <a:cs typeface="Gill Sans MT"/>
              </a:rPr>
              <a:t> </a:t>
            </a:r>
            <a:r>
              <a:rPr sz="2400" b="1" spc="-35" dirty="0">
                <a:solidFill>
                  <a:srgbClr val="FFFFFF"/>
                </a:solidFill>
                <a:latin typeface="Gill Sans MT"/>
                <a:cs typeface="Gill Sans MT"/>
              </a:rPr>
              <a:t>CMO</a:t>
            </a:r>
            <a:endParaRPr sz="2400">
              <a:latin typeface="Gill Sans MT"/>
              <a:cs typeface="Gill Sans MT"/>
            </a:endParaRPr>
          </a:p>
        </p:txBody>
      </p:sp>
      <p:grpSp>
        <p:nvGrpSpPr>
          <p:cNvPr id="37" name="object 37"/>
          <p:cNvGrpSpPr/>
          <p:nvPr/>
        </p:nvGrpSpPr>
        <p:grpSpPr>
          <a:xfrm>
            <a:off x="3044416" y="2443007"/>
            <a:ext cx="7962265" cy="2309495"/>
            <a:chOff x="3044416" y="2443007"/>
            <a:chExt cx="7962265" cy="2309495"/>
          </a:xfrm>
        </p:grpSpPr>
        <p:sp>
          <p:nvSpPr>
            <p:cNvPr id="38" name="object 38"/>
            <p:cNvSpPr/>
            <p:nvPr/>
          </p:nvSpPr>
          <p:spPr>
            <a:xfrm>
              <a:off x="3063466" y="3478907"/>
              <a:ext cx="2487295" cy="1254760"/>
            </a:xfrm>
            <a:custGeom>
              <a:avLst/>
              <a:gdLst/>
              <a:ahLst/>
              <a:cxnLst/>
              <a:rect l="l" t="t" r="r" b="b"/>
              <a:pathLst>
                <a:path w="2487295" h="1254760">
                  <a:moveTo>
                    <a:pt x="2487066" y="0"/>
                  </a:moveTo>
                  <a:lnTo>
                    <a:pt x="0" y="1254480"/>
                  </a:lnTo>
                </a:path>
              </a:pathLst>
            </a:custGeom>
            <a:ln w="38100">
              <a:solidFill>
                <a:srgbClr val="F6E300"/>
              </a:solidFill>
            </a:ln>
          </p:spPr>
          <p:txBody>
            <a:bodyPr wrap="square" lIns="0" tIns="0" rIns="0" bIns="0" rtlCol="0"/>
            <a:lstStyle/>
            <a:p>
              <a:endParaRPr/>
            </a:p>
          </p:txBody>
        </p:sp>
        <p:sp>
          <p:nvSpPr>
            <p:cNvPr id="39" name="object 39"/>
            <p:cNvSpPr/>
            <p:nvPr/>
          </p:nvSpPr>
          <p:spPr>
            <a:xfrm>
              <a:off x="8500297" y="3478907"/>
              <a:ext cx="2487295" cy="1254760"/>
            </a:xfrm>
            <a:custGeom>
              <a:avLst/>
              <a:gdLst/>
              <a:ahLst/>
              <a:cxnLst/>
              <a:rect l="l" t="t" r="r" b="b"/>
              <a:pathLst>
                <a:path w="2487295" h="1254760">
                  <a:moveTo>
                    <a:pt x="0" y="0"/>
                  </a:moveTo>
                  <a:lnTo>
                    <a:pt x="2487066" y="1254480"/>
                  </a:lnTo>
                </a:path>
              </a:pathLst>
            </a:custGeom>
            <a:ln w="38100">
              <a:solidFill>
                <a:srgbClr val="F6E300"/>
              </a:solidFill>
            </a:ln>
          </p:spPr>
          <p:txBody>
            <a:bodyPr wrap="square" lIns="0" tIns="0" rIns="0" bIns="0" rtlCol="0"/>
            <a:lstStyle/>
            <a:p>
              <a:endParaRPr/>
            </a:p>
          </p:txBody>
        </p:sp>
        <p:sp>
          <p:nvSpPr>
            <p:cNvPr id="40" name="object 40"/>
            <p:cNvSpPr/>
            <p:nvPr/>
          </p:nvSpPr>
          <p:spPr>
            <a:xfrm>
              <a:off x="7087596" y="3531558"/>
              <a:ext cx="10795" cy="1101725"/>
            </a:xfrm>
            <a:custGeom>
              <a:avLst/>
              <a:gdLst/>
              <a:ahLst/>
              <a:cxnLst/>
              <a:rect l="l" t="t" r="r" b="b"/>
              <a:pathLst>
                <a:path w="10795" h="1101725">
                  <a:moveTo>
                    <a:pt x="0" y="0"/>
                  </a:moveTo>
                  <a:lnTo>
                    <a:pt x="10337" y="1101432"/>
                  </a:lnTo>
                </a:path>
              </a:pathLst>
            </a:custGeom>
            <a:ln w="38100">
              <a:solidFill>
                <a:srgbClr val="F6E300"/>
              </a:solidFill>
            </a:ln>
          </p:spPr>
          <p:txBody>
            <a:bodyPr wrap="square" lIns="0" tIns="0" rIns="0" bIns="0" rtlCol="0"/>
            <a:lstStyle/>
            <a:p>
              <a:endParaRPr/>
            </a:p>
          </p:txBody>
        </p:sp>
        <p:sp>
          <p:nvSpPr>
            <p:cNvPr id="41" name="object 41"/>
            <p:cNvSpPr/>
            <p:nvPr/>
          </p:nvSpPr>
          <p:spPr>
            <a:xfrm>
              <a:off x="5105139" y="2443007"/>
              <a:ext cx="3900804" cy="1489710"/>
            </a:xfrm>
            <a:custGeom>
              <a:avLst/>
              <a:gdLst/>
              <a:ahLst/>
              <a:cxnLst/>
              <a:rect l="l" t="t" r="r" b="b"/>
              <a:pathLst>
                <a:path w="3900804" h="1489710">
                  <a:moveTo>
                    <a:pt x="3325799" y="0"/>
                  </a:moveTo>
                  <a:lnTo>
                    <a:pt x="574865" y="0"/>
                  </a:lnTo>
                  <a:lnTo>
                    <a:pt x="527717" y="1905"/>
                  </a:lnTo>
                  <a:lnTo>
                    <a:pt x="481619" y="7523"/>
                  </a:lnTo>
                  <a:lnTo>
                    <a:pt x="436719" y="16706"/>
                  </a:lnTo>
                  <a:lnTo>
                    <a:pt x="393164" y="29305"/>
                  </a:lnTo>
                  <a:lnTo>
                    <a:pt x="351102" y="45174"/>
                  </a:lnTo>
                  <a:lnTo>
                    <a:pt x="310682" y="64163"/>
                  </a:lnTo>
                  <a:lnTo>
                    <a:pt x="272051" y="86124"/>
                  </a:lnTo>
                  <a:lnTo>
                    <a:pt x="235358" y="110911"/>
                  </a:lnTo>
                  <a:lnTo>
                    <a:pt x="200750" y="138375"/>
                  </a:lnTo>
                  <a:lnTo>
                    <a:pt x="168375" y="168368"/>
                  </a:lnTo>
                  <a:lnTo>
                    <a:pt x="138381" y="200742"/>
                  </a:lnTo>
                  <a:lnTo>
                    <a:pt x="110916" y="235350"/>
                  </a:lnTo>
                  <a:lnTo>
                    <a:pt x="86128" y="272042"/>
                  </a:lnTo>
                  <a:lnTo>
                    <a:pt x="64165" y="310672"/>
                  </a:lnTo>
                  <a:lnTo>
                    <a:pt x="45176" y="351092"/>
                  </a:lnTo>
                  <a:lnTo>
                    <a:pt x="29307" y="393152"/>
                  </a:lnTo>
                  <a:lnTo>
                    <a:pt x="16707" y="436707"/>
                  </a:lnTo>
                  <a:lnTo>
                    <a:pt x="7524" y="481607"/>
                  </a:lnTo>
                  <a:lnTo>
                    <a:pt x="1905" y="527705"/>
                  </a:lnTo>
                  <a:lnTo>
                    <a:pt x="0" y="574852"/>
                  </a:lnTo>
                  <a:lnTo>
                    <a:pt x="0" y="914730"/>
                  </a:lnTo>
                  <a:lnTo>
                    <a:pt x="1905" y="961876"/>
                  </a:lnTo>
                  <a:lnTo>
                    <a:pt x="7524" y="1007972"/>
                  </a:lnTo>
                  <a:lnTo>
                    <a:pt x="16707" y="1052871"/>
                  </a:lnTo>
                  <a:lnTo>
                    <a:pt x="29307" y="1096425"/>
                  </a:lnTo>
                  <a:lnTo>
                    <a:pt x="45176" y="1138485"/>
                  </a:lnTo>
                  <a:lnTo>
                    <a:pt x="64165" y="1178904"/>
                  </a:lnTo>
                  <a:lnTo>
                    <a:pt x="86128" y="1217534"/>
                  </a:lnTo>
                  <a:lnTo>
                    <a:pt x="110916" y="1254227"/>
                  </a:lnTo>
                  <a:lnTo>
                    <a:pt x="138381" y="1288835"/>
                  </a:lnTo>
                  <a:lnTo>
                    <a:pt x="168375" y="1321209"/>
                  </a:lnTo>
                  <a:lnTo>
                    <a:pt x="200750" y="1351203"/>
                  </a:lnTo>
                  <a:lnTo>
                    <a:pt x="235358" y="1378667"/>
                  </a:lnTo>
                  <a:lnTo>
                    <a:pt x="272051" y="1403454"/>
                  </a:lnTo>
                  <a:lnTo>
                    <a:pt x="310682" y="1425417"/>
                  </a:lnTo>
                  <a:lnTo>
                    <a:pt x="351102" y="1444407"/>
                  </a:lnTo>
                  <a:lnTo>
                    <a:pt x="393164" y="1460275"/>
                  </a:lnTo>
                  <a:lnTo>
                    <a:pt x="436719" y="1472875"/>
                  </a:lnTo>
                  <a:lnTo>
                    <a:pt x="481619" y="1482058"/>
                  </a:lnTo>
                  <a:lnTo>
                    <a:pt x="527717" y="1487677"/>
                  </a:lnTo>
                  <a:lnTo>
                    <a:pt x="574865" y="1489583"/>
                  </a:lnTo>
                  <a:lnTo>
                    <a:pt x="3325799" y="1489583"/>
                  </a:lnTo>
                  <a:lnTo>
                    <a:pt x="3372947" y="1487677"/>
                  </a:lnTo>
                  <a:lnTo>
                    <a:pt x="3419045" y="1482058"/>
                  </a:lnTo>
                  <a:lnTo>
                    <a:pt x="3463945" y="1472875"/>
                  </a:lnTo>
                  <a:lnTo>
                    <a:pt x="3507499" y="1460275"/>
                  </a:lnTo>
                  <a:lnTo>
                    <a:pt x="3549560" y="1444407"/>
                  </a:lnTo>
                  <a:lnTo>
                    <a:pt x="3589979" y="1425417"/>
                  </a:lnTo>
                  <a:lnTo>
                    <a:pt x="3628609" y="1403454"/>
                  </a:lnTo>
                  <a:lnTo>
                    <a:pt x="3665302" y="1378667"/>
                  </a:lnTo>
                  <a:lnTo>
                    <a:pt x="3699909" y="1351203"/>
                  </a:lnTo>
                  <a:lnTo>
                    <a:pt x="3732283" y="1321209"/>
                  </a:lnTo>
                  <a:lnTo>
                    <a:pt x="3762276" y="1288835"/>
                  </a:lnTo>
                  <a:lnTo>
                    <a:pt x="3789740" y="1254227"/>
                  </a:lnTo>
                  <a:lnTo>
                    <a:pt x="3814527" y="1217534"/>
                  </a:lnTo>
                  <a:lnTo>
                    <a:pt x="3836489" y="1178904"/>
                  </a:lnTo>
                  <a:lnTo>
                    <a:pt x="3855478" y="1138485"/>
                  </a:lnTo>
                  <a:lnTo>
                    <a:pt x="3871346" y="1096425"/>
                  </a:lnTo>
                  <a:lnTo>
                    <a:pt x="3883946" y="1052871"/>
                  </a:lnTo>
                  <a:lnTo>
                    <a:pt x="3893128" y="1007972"/>
                  </a:lnTo>
                  <a:lnTo>
                    <a:pt x="3898747" y="961876"/>
                  </a:lnTo>
                  <a:lnTo>
                    <a:pt x="3900652" y="914730"/>
                  </a:lnTo>
                  <a:lnTo>
                    <a:pt x="3900652" y="574852"/>
                  </a:lnTo>
                  <a:lnTo>
                    <a:pt x="3898747" y="527705"/>
                  </a:lnTo>
                  <a:lnTo>
                    <a:pt x="3893128" y="481607"/>
                  </a:lnTo>
                  <a:lnTo>
                    <a:pt x="3883946" y="436707"/>
                  </a:lnTo>
                  <a:lnTo>
                    <a:pt x="3871346" y="393152"/>
                  </a:lnTo>
                  <a:lnTo>
                    <a:pt x="3855478" y="351092"/>
                  </a:lnTo>
                  <a:lnTo>
                    <a:pt x="3836489" y="310672"/>
                  </a:lnTo>
                  <a:lnTo>
                    <a:pt x="3814527" y="272042"/>
                  </a:lnTo>
                  <a:lnTo>
                    <a:pt x="3789740" y="235350"/>
                  </a:lnTo>
                  <a:lnTo>
                    <a:pt x="3762276" y="200742"/>
                  </a:lnTo>
                  <a:lnTo>
                    <a:pt x="3732283" y="168368"/>
                  </a:lnTo>
                  <a:lnTo>
                    <a:pt x="3699909" y="138375"/>
                  </a:lnTo>
                  <a:lnTo>
                    <a:pt x="3665302" y="110911"/>
                  </a:lnTo>
                  <a:lnTo>
                    <a:pt x="3628609" y="86124"/>
                  </a:lnTo>
                  <a:lnTo>
                    <a:pt x="3589979" y="64163"/>
                  </a:lnTo>
                  <a:lnTo>
                    <a:pt x="3549560" y="45174"/>
                  </a:lnTo>
                  <a:lnTo>
                    <a:pt x="3507499" y="29305"/>
                  </a:lnTo>
                  <a:lnTo>
                    <a:pt x="3463945" y="16706"/>
                  </a:lnTo>
                  <a:lnTo>
                    <a:pt x="3419045" y="7523"/>
                  </a:lnTo>
                  <a:lnTo>
                    <a:pt x="3372947" y="1905"/>
                  </a:lnTo>
                  <a:lnTo>
                    <a:pt x="3325799" y="0"/>
                  </a:lnTo>
                  <a:close/>
                </a:path>
              </a:pathLst>
            </a:custGeom>
            <a:solidFill>
              <a:srgbClr val="EF3E23"/>
            </a:solidFill>
          </p:spPr>
          <p:txBody>
            <a:bodyPr wrap="square" lIns="0" tIns="0" rIns="0" bIns="0" rtlCol="0"/>
            <a:lstStyle/>
            <a:p>
              <a:endParaRPr/>
            </a:p>
          </p:txBody>
        </p:sp>
      </p:grpSp>
      <p:sp>
        <p:nvSpPr>
          <p:cNvPr id="42" name="object 42"/>
          <p:cNvSpPr txBox="1"/>
          <p:nvPr/>
        </p:nvSpPr>
        <p:spPr>
          <a:xfrm>
            <a:off x="5343264" y="2597232"/>
            <a:ext cx="3448050" cy="1140460"/>
          </a:xfrm>
          <a:prstGeom prst="rect">
            <a:avLst/>
          </a:prstGeom>
        </p:spPr>
        <p:txBody>
          <a:bodyPr vert="horz" wrap="square" lIns="0" tIns="26034" rIns="0" bIns="0" rtlCol="0">
            <a:spAutoFit/>
          </a:bodyPr>
          <a:lstStyle/>
          <a:p>
            <a:pPr marL="12700" marR="5080" indent="-635" algn="ctr">
              <a:lnSpc>
                <a:spcPts val="2920"/>
              </a:lnSpc>
              <a:spcBef>
                <a:spcPts val="204"/>
              </a:spcBef>
            </a:pPr>
            <a:r>
              <a:rPr sz="2450" b="1" spc="60" dirty="0">
                <a:solidFill>
                  <a:srgbClr val="FFFFFF"/>
                </a:solidFill>
                <a:latin typeface="Gill Sans MT"/>
                <a:cs typeface="Gill Sans MT"/>
              </a:rPr>
              <a:t>MINISTRY</a:t>
            </a:r>
            <a:r>
              <a:rPr sz="2450" b="1" spc="15" dirty="0">
                <a:solidFill>
                  <a:srgbClr val="FFFFFF"/>
                </a:solidFill>
                <a:latin typeface="Gill Sans MT"/>
                <a:cs typeface="Gill Sans MT"/>
              </a:rPr>
              <a:t> </a:t>
            </a:r>
            <a:r>
              <a:rPr sz="2450" b="1" spc="-25" dirty="0">
                <a:solidFill>
                  <a:srgbClr val="FFFFFF"/>
                </a:solidFill>
                <a:latin typeface="Gill Sans MT"/>
                <a:cs typeface="Gill Sans MT"/>
              </a:rPr>
              <a:t>OF </a:t>
            </a:r>
            <a:r>
              <a:rPr sz="2450" b="1" spc="-45" dirty="0">
                <a:solidFill>
                  <a:srgbClr val="FFFFFF"/>
                </a:solidFill>
                <a:latin typeface="Gill Sans MT"/>
                <a:cs typeface="Gill Sans MT"/>
              </a:rPr>
              <a:t>ECONOMY,</a:t>
            </a:r>
            <a:r>
              <a:rPr sz="2450" b="1" spc="-105" dirty="0">
                <a:solidFill>
                  <a:srgbClr val="FFFFFF"/>
                </a:solidFill>
                <a:latin typeface="Gill Sans MT"/>
                <a:cs typeface="Gill Sans MT"/>
              </a:rPr>
              <a:t> </a:t>
            </a:r>
            <a:r>
              <a:rPr sz="2450" b="1" spc="-10" dirty="0">
                <a:solidFill>
                  <a:srgbClr val="FFFFFF"/>
                </a:solidFill>
                <a:latin typeface="Gill Sans MT"/>
                <a:cs typeface="Gill Sans MT"/>
              </a:rPr>
              <a:t>CULTURE </a:t>
            </a:r>
            <a:r>
              <a:rPr sz="2450" b="1" spc="55" dirty="0">
                <a:solidFill>
                  <a:srgbClr val="FFFFFF"/>
                </a:solidFill>
                <a:latin typeface="Gill Sans MT"/>
                <a:cs typeface="Gill Sans MT"/>
              </a:rPr>
              <a:t>AND</a:t>
            </a:r>
            <a:r>
              <a:rPr sz="2450" b="1" spc="20" dirty="0">
                <a:solidFill>
                  <a:srgbClr val="FFFFFF"/>
                </a:solidFill>
                <a:latin typeface="Gill Sans MT"/>
                <a:cs typeface="Gill Sans MT"/>
              </a:rPr>
              <a:t> </a:t>
            </a:r>
            <a:r>
              <a:rPr sz="2450" b="1" spc="-10" dirty="0">
                <a:solidFill>
                  <a:srgbClr val="FFFFFF"/>
                </a:solidFill>
                <a:latin typeface="Gill Sans MT"/>
                <a:cs typeface="Gill Sans MT"/>
              </a:rPr>
              <a:t>INNOVATION</a:t>
            </a:r>
            <a:endParaRPr sz="2450">
              <a:latin typeface="Gill Sans MT"/>
              <a:cs typeface="Gill Sans MT"/>
            </a:endParaRPr>
          </a:p>
        </p:txBody>
      </p:sp>
      <p:sp>
        <p:nvSpPr>
          <p:cNvPr id="43" name="object 43"/>
          <p:cNvSpPr/>
          <p:nvPr/>
        </p:nvSpPr>
        <p:spPr>
          <a:xfrm>
            <a:off x="1470406" y="4555337"/>
            <a:ext cx="11139170" cy="876935"/>
          </a:xfrm>
          <a:custGeom>
            <a:avLst/>
            <a:gdLst/>
            <a:ahLst/>
            <a:cxnLst/>
            <a:rect l="l" t="t" r="r" b="b"/>
            <a:pathLst>
              <a:path w="11139170" h="876935">
                <a:moveTo>
                  <a:pt x="3371570" y="410032"/>
                </a:moveTo>
                <a:lnTo>
                  <a:pt x="3368802" y="362216"/>
                </a:lnTo>
                <a:lnTo>
                  <a:pt x="3360737" y="316014"/>
                </a:lnTo>
                <a:lnTo>
                  <a:pt x="3347656" y="271741"/>
                </a:lnTo>
                <a:lnTo>
                  <a:pt x="3329889" y="229704"/>
                </a:lnTo>
                <a:lnTo>
                  <a:pt x="3307727" y="190220"/>
                </a:lnTo>
                <a:lnTo>
                  <a:pt x="3281476" y="153581"/>
                </a:lnTo>
                <a:lnTo>
                  <a:pt x="3251466" y="120091"/>
                </a:lnTo>
                <a:lnTo>
                  <a:pt x="3217976" y="90081"/>
                </a:lnTo>
                <a:lnTo>
                  <a:pt x="3181337" y="63842"/>
                </a:lnTo>
                <a:lnTo>
                  <a:pt x="3141840" y="41681"/>
                </a:lnTo>
                <a:lnTo>
                  <a:pt x="3099803" y="23901"/>
                </a:lnTo>
                <a:lnTo>
                  <a:pt x="3055531" y="10833"/>
                </a:lnTo>
                <a:lnTo>
                  <a:pt x="3009341" y="2755"/>
                </a:lnTo>
                <a:lnTo>
                  <a:pt x="2961525" y="0"/>
                </a:lnTo>
                <a:lnTo>
                  <a:pt x="410032" y="0"/>
                </a:lnTo>
                <a:lnTo>
                  <a:pt x="362204" y="2755"/>
                </a:lnTo>
                <a:lnTo>
                  <a:pt x="316014" y="10833"/>
                </a:lnTo>
                <a:lnTo>
                  <a:pt x="271741" y="23901"/>
                </a:lnTo>
                <a:lnTo>
                  <a:pt x="229704" y="41681"/>
                </a:lnTo>
                <a:lnTo>
                  <a:pt x="190207" y="63842"/>
                </a:lnTo>
                <a:lnTo>
                  <a:pt x="153568" y="90081"/>
                </a:lnTo>
                <a:lnTo>
                  <a:pt x="120091" y="120091"/>
                </a:lnTo>
                <a:lnTo>
                  <a:pt x="90068" y="153581"/>
                </a:lnTo>
                <a:lnTo>
                  <a:pt x="63830" y="190220"/>
                </a:lnTo>
                <a:lnTo>
                  <a:pt x="41668" y="229704"/>
                </a:lnTo>
                <a:lnTo>
                  <a:pt x="23901" y="271741"/>
                </a:lnTo>
                <a:lnTo>
                  <a:pt x="10820" y="316014"/>
                </a:lnTo>
                <a:lnTo>
                  <a:pt x="2755" y="362216"/>
                </a:lnTo>
                <a:lnTo>
                  <a:pt x="0" y="410032"/>
                </a:lnTo>
                <a:lnTo>
                  <a:pt x="0" y="466763"/>
                </a:lnTo>
                <a:lnTo>
                  <a:pt x="2755" y="514578"/>
                </a:lnTo>
                <a:lnTo>
                  <a:pt x="10820" y="560781"/>
                </a:lnTo>
                <a:lnTo>
                  <a:pt x="23901" y="605053"/>
                </a:lnTo>
                <a:lnTo>
                  <a:pt x="41668" y="647090"/>
                </a:lnTo>
                <a:lnTo>
                  <a:pt x="63830" y="686587"/>
                </a:lnTo>
                <a:lnTo>
                  <a:pt x="90068" y="723226"/>
                </a:lnTo>
                <a:lnTo>
                  <a:pt x="120091" y="756704"/>
                </a:lnTo>
                <a:lnTo>
                  <a:pt x="153568" y="786726"/>
                </a:lnTo>
                <a:lnTo>
                  <a:pt x="190207" y="812965"/>
                </a:lnTo>
                <a:lnTo>
                  <a:pt x="229704" y="835126"/>
                </a:lnTo>
                <a:lnTo>
                  <a:pt x="271741" y="852906"/>
                </a:lnTo>
                <a:lnTo>
                  <a:pt x="316014" y="865974"/>
                </a:lnTo>
                <a:lnTo>
                  <a:pt x="362204" y="874052"/>
                </a:lnTo>
                <a:lnTo>
                  <a:pt x="410032" y="876808"/>
                </a:lnTo>
                <a:lnTo>
                  <a:pt x="2961525" y="876808"/>
                </a:lnTo>
                <a:lnTo>
                  <a:pt x="3009341" y="874052"/>
                </a:lnTo>
                <a:lnTo>
                  <a:pt x="3055531" y="865974"/>
                </a:lnTo>
                <a:lnTo>
                  <a:pt x="3099803" y="852906"/>
                </a:lnTo>
                <a:lnTo>
                  <a:pt x="3141840" y="835126"/>
                </a:lnTo>
                <a:lnTo>
                  <a:pt x="3181337" y="812965"/>
                </a:lnTo>
                <a:lnTo>
                  <a:pt x="3217976" y="786726"/>
                </a:lnTo>
                <a:lnTo>
                  <a:pt x="3251466" y="756704"/>
                </a:lnTo>
                <a:lnTo>
                  <a:pt x="3281476" y="723226"/>
                </a:lnTo>
                <a:lnTo>
                  <a:pt x="3307727" y="686587"/>
                </a:lnTo>
                <a:lnTo>
                  <a:pt x="3329889" y="647090"/>
                </a:lnTo>
                <a:lnTo>
                  <a:pt x="3347656" y="605053"/>
                </a:lnTo>
                <a:lnTo>
                  <a:pt x="3360737" y="560781"/>
                </a:lnTo>
                <a:lnTo>
                  <a:pt x="3368802" y="514578"/>
                </a:lnTo>
                <a:lnTo>
                  <a:pt x="3371570" y="466763"/>
                </a:lnTo>
                <a:lnTo>
                  <a:pt x="3371570" y="410032"/>
                </a:lnTo>
                <a:close/>
              </a:path>
              <a:path w="11139170" h="876935">
                <a:moveTo>
                  <a:pt x="11139068" y="410032"/>
                </a:moveTo>
                <a:lnTo>
                  <a:pt x="11136313" y="362216"/>
                </a:lnTo>
                <a:lnTo>
                  <a:pt x="11128235" y="316014"/>
                </a:lnTo>
                <a:lnTo>
                  <a:pt x="11115167" y="271741"/>
                </a:lnTo>
                <a:lnTo>
                  <a:pt x="11097387" y="229704"/>
                </a:lnTo>
                <a:lnTo>
                  <a:pt x="11075226" y="190220"/>
                </a:lnTo>
                <a:lnTo>
                  <a:pt x="11048987" y="153581"/>
                </a:lnTo>
                <a:lnTo>
                  <a:pt x="11018965" y="120091"/>
                </a:lnTo>
                <a:lnTo>
                  <a:pt x="10985487" y="90081"/>
                </a:lnTo>
                <a:lnTo>
                  <a:pt x="10948848" y="63842"/>
                </a:lnTo>
                <a:lnTo>
                  <a:pt x="10909351" y="41681"/>
                </a:lnTo>
                <a:lnTo>
                  <a:pt x="10867314" y="23901"/>
                </a:lnTo>
                <a:lnTo>
                  <a:pt x="10823042" y="10833"/>
                </a:lnTo>
                <a:lnTo>
                  <a:pt x="10776839" y="2755"/>
                </a:lnTo>
                <a:lnTo>
                  <a:pt x="10729024" y="0"/>
                </a:lnTo>
                <a:lnTo>
                  <a:pt x="8177530" y="0"/>
                </a:lnTo>
                <a:lnTo>
                  <a:pt x="8129714" y="2755"/>
                </a:lnTo>
                <a:lnTo>
                  <a:pt x="8083512" y="10833"/>
                </a:lnTo>
                <a:lnTo>
                  <a:pt x="8039240" y="23901"/>
                </a:lnTo>
                <a:lnTo>
                  <a:pt x="7997215" y="41681"/>
                </a:lnTo>
                <a:lnTo>
                  <a:pt x="7957718" y="63842"/>
                </a:lnTo>
                <a:lnTo>
                  <a:pt x="7921079" y="90081"/>
                </a:lnTo>
                <a:lnTo>
                  <a:pt x="7887602" y="120091"/>
                </a:lnTo>
                <a:lnTo>
                  <a:pt x="7857579" y="153581"/>
                </a:lnTo>
                <a:lnTo>
                  <a:pt x="7831341" y="190220"/>
                </a:lnTo>
                <a:lnTo>
                  <a:pt x="7809179" y="229704"/>
                </a:lnTo>
                <a:lnTo>
                  <a:pt x="7791399" y="271741"/>
                </a:lnTo>
                <a:lnTo>
                  <a:pt x="7778331" y="316014"/>
                </a:lnTo>
                <a:lnTo>
                  <a:pt x="7770254" y="362216"/>
                </a:lnTo>
                <a:lnTo>
                  <a:pt x="7767498" y="410032"/>
                </a:lnTo>
                <a:lnTo>
                  <a:pt x="7767498" y="466763"/>
                </a:lnTo>
                <a:lnTo>
                  <a:pt x="7770254" y="514578"/>
                </a:lnTo>
                <a:lnTo>
                  <a:pt x="7778331" y="560781"/>
                </a:lnTo>
                <a:lnTo>
                  <a:pt x="7791399" y="605053"/>
                </a:lnTo>
                <a:lnTo>
                  <a:pt x="7809179" y="647090"/>
                </a:lnTo>
                <a:lnTo>
                  <a:pt x="7831341" y="686587"/>
                </a:lnTo>
                <a:lnTo>
                  <a:pt x="7857579" y="723226"/>
                </a:lnTo>
                <a:lnTo>
                  <a:pt x="7887602" y="756704"/>
                </a:lnTo>
                <a:lnTo>
                  <a:pt x="7921079" y="786726"/>
                </a:lnTo>
                <a:lnTo>
                  <a:pt x="7957718" y="812965"/>
                </a:lnTo>
                <a:lnTo>
                  <a:pt x="7997215" y="835126"/>
                </a:lnTo>
                <a:lnTo>
                  <a:pt x="8039240" y="852906"/>
                </a:lnTo>
                <a:lnTo>
                  <a:pt x="8083512" y="865974"/>
                </a:lnTo>
                <a:lnTo>
                  <a:pt x="8129714" y="874052"/>
                </a:lnTo>
                <a:lnTo>
                  <a:pt x="8177530" y="876808"/>
                </a:lnTo>
                <a:lnTo>
                  <a:pt x="10729024" y="876808"/>
                </a:lnTo>
                <a:lnTo>
                  <a:pt x="10776839" y="874052"/>
                </a:lnTo>
                <a:lnTo>
                  <a:pt x="10823042" y="865974"/>
                </a:lnTo>
                <a:lnTo>
                  <a:pt x="10867314" y="852906"/>
                </a:lnTo>
                <a:lnTo>
                  <a:pt x="10909351" y="835126"/>
                </a:lnTo>
                <a:lnTo>
                  <a:pt x="10948848" y="812965"/>
                </a:lnTo>
                <a:lnTo>
                  <a:pt x="10985487" y="786726"/>
                </a:lnTo>
                <a:lnTo>
                  <a:pt x="11018965" y="756704"/>
                </a:lnTo>
                <a:lnTo>
                  <a:pt x="11048987" y="723226"/>
                </a:lnTo>
                <a:lnTo>
                  <a:pt x="11075226" y="686587"/>
                </a:lnTo>
                <a:lnTo>
                  <a:pt x="11097387" y="647090"/>
                </a:lnTo>
                <a:lnTo>
                  <a:pt x="11115167" y="605053"/>
                </a:lnTo>
                <a:lnTo>
                  <a:pt x="11128235" y="560781"/>
                </a:lnTo>
                <a:lnTo>
                  <a:pt x="11136313" y="514578"/>
                </a:lnTo>
                <a:lnTo>
                  <a:pt x="11139068" y="466763"/>
                </a:lnTo>
                <a:lnTo>
                  <a:pt x="11139068" y="410032"/>
                </a:lnTo>
                <a:close/>
              </a:path>
            </a:pathLst>
          </a:custGeom>
          <a:solidFill>
            <a:srgbClr val="F8961D"/>
          </a:solidFill>
        </p:spPr>
        <p:txBody>
          <a:bodyPr wrap="square" lIns="0" tIns="0" rIns="0" bIns="0" rtlCol="0"/>
          <a:lstStyle/>
          <a:p>
            <a:endParaRPr/>
          </a:p>
        </p:txBody>
      </p:sp>
      <p:sp>
        <p:nvSpPr>
          <p:cNvPr id="44" name="object 44"/>
          <p:cNvSpPr txBox="1"/>
          <p:nvPr/>
        </p:nvSpPr>
        <p:spPr>
          <a:xfrm>
            <a:off x="2275879" y="4782241"/>
            <a:ext cx="1745614" cy="398145"/>
          </a:xfrm>
          <a:prstGeom prst="rect">
            <a:avLst/>
          </a:prstGeom>
        </p:spPr>
        <p:txBody>
          <a:bodyPr vert="horz" wrap="square" lIns="0" tIns="12065" rIns="0" bIns="0" rtlCol="0">
            <a:spAutoFit/>
          </a:bodyPr>
          <a:lstStyle/>
          <a:p>
            <a:pPr marL="12700">
              <a:lnSpc>
                <a:spcPct val="100000"/>
              </a:lnSpc>
              <a:spcBef>
                <a:spcPts val="95"/>
              </a:spcBef>
            </a:pPr>
            <a:r>
              <a:rPr sz="2450" b="1" spc="-25" dirty="0">
                <a:solidFill>
                  <a:srgbClr val="FFFFFF"/>
                </a:solidFill>
                <a:latin typeface="Gill Sans MT"/>
                <a:cs typeface="Gill Sans MT"/>
              </a:rPr>
              <a:t>ECONOMY</a:t>
            </a:r>
            <a:endParaRPr sz="2450">
              <a:latin typeface="Gill Sans MT"/>
              <a:cs typeface="Gill Sans MT"/>
            </a:endParaRPr>
          </a:p>
        </p:txBody>
      </p:sp>
      <p:sp>
        <p:nvSpPr>
          <p:cNvPr id="45" name="object 45"/>
          <p:cNvSpPr txBox="1"/>
          <p:nvPr/>
        </p:nvSpPr>
        <p:spPr>
          <a:xfrm>
            <a:off x="9802519" y="4785034"/>
            <a:ext cx="2244090" cy="398145"/>
          </a:xfrm>
          <a:prstGeom prst="rect">
            <a:avLst/>
          </a:prstGeom>
        </p:spPr>
        <p:txBody>
          <a:bodyPr vert="horz" wrap="square" lIns="0" tIns="12065" rIns="0" bIns="0" rtlCol="0">
            <a:spAutoFit/>
          </a:bodyPr>
          <a:lstStyle/>
          <a:p>
            <a:pPr marL="12700">
              <a:lnSpc>
                <a:spcPct val="100000"/>
              </a:lnSpc>
              <a:spcBef>
                <a:spcPts val="95"/>
              </a:spcBef>
            </a:pPr>
            <a:r>
              <a:rPr sz="2450" b="1" spc="-10" dirty="0">
                <a:solidFill>
                  <a:srgbClr val="FFFFFF"/>
                </a:solidFill>
                <a:latin typeface="Gill Sans MT"/>
                <a:cs typeface="Gill Sans MT"/>
              </a:rPr>
              <a:t>INNOVATION</a:t>
            </a:r>
            <a:endParaRPr sz="2450">
              <a:latin typeface="Gill Sans MT"/>
              <a:cs typeface="Gill Sans MT"/>
            </a:endParaRPr>
          </a:p>
        </p:txBody>
      </p:sp>
      <p:grpSp>
        <p:nvGrpSpPr>
          <p:cNvPr id="46" name="object 46"/>
          <p:cNvGrpSpPr/>
          <p:nvPr/>
        </p:nvGrpSpPr>
        <p:grpSpPr>
          <a:xfrm>
            <a:off x="5380022" y="5413089"/>
            <a:ext cx="3371850" cy="1947545"/>
            <a:chOff x="5380022" y="5413089"/>
            <a:chExt cx="3371850" cy="1947545"/>
          </a:xfrm>
        </p:grpSpPr>
        <p:sp>
          <p:nvSpPr>
            <p:cNvPr id="47" name="object 47"/>
            <p:cNvSpPr/>
            <p:nvPr/>
          </p:nvSpPr>
          <p:spPr>
            <a:xfrm>
              <a:off x="7063275" y="5432139"/>
              <a:ext cx="10795" cy="1101725"/>
            </a:xfrm>
            <a:custGeom>
              <a:avLst/>
              <a:gdLst/>
              <a:ahLst/>
              <a:cxnLst/>
              <a:rect l="l" t="t" r="r" b="b"/>
              <a:pathLst>
                <a:path w="10795" h="1101725">
                  <a:moveTo>
                    <a:pt x="0" y="0"/>
                  </a:moveTo>
                  <a:lnTo>
                    <a:pt x="10337" y="1101420"/>
                  </a:lnTo>
                </a:path>
              </a:pathLst>
            </a:custGeom>
            <a:ln w="38100">
              <a:solidFill>
                <a:srgbClr val="F6E300"/>
              </a:solidFill>
            </a:ln>
          </p:spPr>
          <p:txBody>
            <a:bodyPr wrap="square" lIns="0" tIns="0" rIns="0" bIns="0" rtlCol="0"/>
            <a:lstStyle/>
            <a:p>
              <a:endParaRPr/>
            </a:p>
          </p:txBody>
        </p:sp>
        <p:sp>
          <p:nvSpPr>
            <p:cNvPr id="48" name="object 48"/>
            <p:cNvSpPr/>
            <p:nvPr/>
          </p:nvSpPr>
          <p:spPr>
            <a:xfrm>
              <a:off x="5380022" y="6483323"/>
              <a:ext cx="3371850" cy="876935"/>
            </a:xfrm>
            <a:custGeom>
              <a:avLst/>
              <a:gdLst/>
              <a:ahLst/>
              <a:cxnLst/>
              <a:rect l="l" t="t" r="r" b="b"/>
              <a:pathLst>
                <a:path w="3371850" h="876934">
                  <a:moveTo>
                    <a:pt x="2961525" y="0"/>
                  </a:moveTo>
                  <a:lnTo>
                    <a:pt x="410032" y="0"/>
                  </a:lnTo>
                  <a:lnTo>
                    <a:pt x="362213" y="2758"/>
                  </a:lnTo>
                  <a:lnTo>
                    <a:pt x="316015" y="10829"/>
                  </a:lnTo>
                  <a:lnTo>
                    <a:pt x="271745" y="23904"/>
                  </a:lnTo>
                  <a:lnTo>
                    <a:pt x="229710" y="41676"/>
                  </a:lnTo>
                  <a:lnTo>
                    <a:pt x="190219" y="63837"/>
                  </a:lnTo>
                  <a:lnTo>
                    <a:pt x="153578" y="90079"/>
                  </a:lnTo>
                  <a:lnTo>
                    <a:pt x="120095" y="120095"/>
                  </a:lnTo>
                  <a:lnTo>
                    <a:pt x="90079" y="153578"/>
                  </a:lnTo>
                  <a:lnTo>
                    <a:pt x="63837" y="190219"/>
                  </a:lnTo>
                  <a:lnTo>
                    <a:pt x="41676" y="229710"/>
                  </a:lnTo>
                  <a:lnTo>
                    <a:pt x="23904" y="271745"/>
                  </a:lnTo>
                  <a:lnTo>
                    <a:pt x="10829" y="316015"/>
                  </a:lnTo>
                  <a:lnTo>
                    <a:pt x="2758" y="362213"/>
                  </a:lnTo>
                  <a:lnTo>
                    <a:pt x="0" y="410032"/>
                  </a:lnTo>
                  <a:lnTo>
                    <a:pt x="0" y="466763"/>
                  </a:lnTo>
                  <a:lnTo>
                    <a:pt x="2758" y="514583"/>
                  </a:lnTo>
                  <a:lnTo>
                    <a:pt x="10829" y="560784"/>
                  </a:lnTo>
                  <a:lnTo>
                    <a:pt x="23904" y="605056"/>
                  </a:lnTo>
                  <a:lnTo>
                    <a:pt x="41676" y="647092"/>
                  </a:lnTo>
                  <a:lnTo>
                    <a:pt x="63837" y="686585"/>
                  </a:lnTo>
                  <a:lnTo>
                    <a:pt x="90079" y="723227"/>
                  </a:lnTo>
                  <a:lnTo>
                    <a:pt x="120095" y="756710"/>
                  </a:lnTo>
                  <a:lnTo>
                    <a:pt x="153578" y="786727"/>
                  </a:lnTo>
                  <a:lnTo>
                    <a:pt x="190219" y="812970"/>
                  </a:lnTo>
                  <a:lnTo>
                    <a:pt x="229710" y="835131"/>
                  </a:lnTo>
                  <a:lnTo>
                    <a:pt x="271745" y="852903"/>
                  </a:lnTo>
                  <a:lnTo>
                    <a:pt x="316015" y="865978"/>
                  </a:lnTo>
                  <a:lnTo>
                    <a:pt x="362213" y="874049"/>
                  </a:lnTo>
                  <a:lnTo>
                    <a:pt x="410032" y="876807"/>
                  </a:lnTo>
                  <a:lnTo>
                    <a:pt x="2961525" y="876807"/>
                  </a:lnTo>
                  <a:lnTo>
                    <a:pt x="3009344" y="874049"/>
                  </a:lnTo>
                  <a:lnTo>
                    <a:pt x="3055542" y="865978"/>
                  </a:lnTo>
                  <a:lnTo>
                    <a:pt x="3099813" y="852903"/>
                  </a:lnTo>
                  <a:lnTo>
                    <a:pt x="3141849" y="835131"/>
                  </a:lnTo>
                  <a:lnTo>
                    <a:pt x="3181342" y="812970"/>
                  </a:lnTo>
                  <a:lnTo>
                    <a:pt x="3217984" y="786727"/>
                  </a:lnTo>
                  <a:lnTo>
                    <a:pt x="3251468" y="756710"/>
                  </a:lnTo>
                  <a:lnTo>
                    <a:pt x="3281485" y="723227"/>
                  </a:lnTo>
                  <a:lnTo>
                    <a:pt x="3307729" y="686585"/>
                  </a:lnTo>
                  <a:lnTo>
                    <a:pt x="3329891" y="647092"/>
                  </a:lnTo>
                  <a:lnTo>
                    <a:pt x="3347664" y="605056"/>
                  </a:lnTo>
                  <a:lnTo>
                    <a:pt x="3360740" y="560784"/>
                  </a:lnTo>
                  <a:lnTo>
                    <a:pt x="3368811" y="514583"/>
                  </a:lnTo>
                  <a:lnTo>
                    <a:pt x="3371570" y="466763"/>
                  </a:lnTo>
                  <a:lnTo>
                    <a:pt x="3371570" y="410032"/>
                  </a:lnTo>
                  <a:lnTo>
                    <a:pt x="3368811" y="362213"/>
                  </a:lnTo>
                  <a:lnTo>
                    <a:pt x="3360740" y="316015"/>
                  </a:lnTo>
                  <a:lnTo>
                    <a:pt x="3347664" y="271745"/>
                  </a:lnTo>
                  <a:lnTo>
                    <a:pt x="3329891" y="229710"/>
                  </a:lnTo>
                  <a:lnTo>
                    <a:pt x="3307729" y="190219"/>
                  </a:lnTo>
                  <a:lnTo>
                    <a:pt x="3281485" y="153578"/>
                  </a:lnTo>
                  <a:lnTo>
                    <a:pt x="3251468" y="120095"/>
                  </a:lnTo>
                  <a:lnTo>
                    <a:pt x="3217984" y="90079"/>
                  </a:lnTo>
                  <a:lnTo>
                    <a:pt x="3181342" y="63837"/>
                  </a:lnTo>
                  <a:lnTo>
                    <a:pt x="3141849" y="41676"/>
                  </a:lnTo>
                  <a:lnTo>
                    <a:pt x="3099813" y="23904"/>
                  </a:lnTo>
                  <a:lnTo>
                    <a:pt x="3055542" y="10829"/>
                  </a:lnTo>
                  <a:lnTo>
                    <a:pt x="3009344" y="2758"/>
                  </a:lnTo>
                  <a:lnTo>
                    <a:pt x="2961525" y="0"/>
                  </a:lnTo>
                  <a:close/>
                </a:path>
              </a:pathLst>
            </a:custGeom>
            <a:solidFill>
              <a:srgbClr val="4DBD97"/>
            </a:solidFill>
          </p:spPr>
          <p:txBody>
            <a:bodyPr wrap="square" lIns="0" tIns="0" rIns="0" bIns="0" rtlCol="0"/>
            <a:lstStyle/>
            <a:p>
              <a:endParaRPr/>
            </a:p>
          </p:txBody>
        </p:sp>
      </p:grpSp>
      <p:sp>
        <p:nvSpPr>
          <p:cNvPr id="49" name="object 49"/>
          <p:cNvSpPr txBox="1"/>
          <p:nvPr/>
        </p:nvSpPr>
        <p:spPr>
          <a:xfrm>
            <a:off x="6072088" y="6712739"/>
            <a:ext cx="2025650" cy="398145"/>
          </a:xfrm>
          <a:prstGeom prst="rect">
            <a:avLst/>
          </a:prstGeom>
        </p:spPr>
        <p:txBody>
          <a:bodyPr vert="horz" wrap="square" lIns="0" tIns="12065" rIns="0" bIns="0" rtlCol="0">
            <a:spAutoFit/>
          </a:bodyPr>
          <a:lstStyle/>
          <a:p>
            <a:pPr marL="12700">
              <a:lnSpc>
                <a:spcPct val="100000"/>
              </a:lnSpc>
              <a:spcBef>
                <a:spcPts val="95"/>
              </a:spcBef>
            </a:pPr>
            <a:r>
              <a:rPr sz="2450" b="1" spc="-10" dirty="0">
                <a:solidFill>
                  <a:srgbClr val="FFFFFF"/>
                </a:solidFill>
                <a:latin typeface="Gill Sans MT"/>
                <a:cs typeface="Gill Sans MT"/>
              </a:rPr>
              <a:t>COPYRIGHT</a:t>
            </a:r>
            <a:endParaRPr sz="2450">
              <a:latin typeface="Gill Sans MT"/>
              <a:cs typeface="Gill Sans MT"/>
            </a:endParaRPr>
          </a:p>
        </p:txBody>
      </p:sp>
      <p:sp>
        <p:nvSpPr>
          <p:cNvPr id="50" name="object 50"/>
          <p:cNvSpPr/>
          <p:nvPr/>
        </p:nvSpPr>
        <p:spPr>
          <a:xfrm>
            <a:off x="5380022" y="4555331"/>
            <a:ext cx="3371850" cy="876935"/>
          </a:xfrm>
          <a:custGeom>
            <a:avLst/>
            <a:gdLst/>
            <a:ahLst/>
            <a:cxnLst/>
            <a:rect l="l" t="t" r="r" b="b"/>
            <a:pathLst>
              <a:path w="3371850" h="876935">
                <a:moveTo>
                  <a:pt x="2961525" y="0"/>
                </a:moveTo>
                <a:lnTo>
                  <a:pt x="410032" y="0"/>
                </a:lnTo>
                <a:lnTo>
                  <a:pt x="362213" y="2758"/>
                </a:lnTo>
                <a:lnTo>
                  <a:pt x="316015" y="10829"/>
                </a:lnTo>
                <a:lnTo>
                  <a:pt x="271745" y="23904"/>
                </a:lnTo>
                <a:lnTo>
                  <a:pt x="229710" y="41676"/>
                </a:lnTo>
                <a:lnTo>
                  <a:pt x="190219" y="63837"/>
                </a:lnTo>
                <a:lnTo>
                  <a:pt x="153578" y="90079"/>
                </a:lnTo>
                <a:lnTo>
                  <a:pt x="120095" y="120095"/>
                </a:lnTo>
                <a:lnTo>
                  <a:pt x="90079" y="153578"/>
                </a:lnTo>
                <a:lnTo>
                  <a:pt x="63837" y="190219"/>
                </a:lnTo>
                <a:lnTo>
                  <a:pt x="41676" y="229710"/>
                </a:lnTo>
                <a:lnTo>
                  <a:pt x="23904" y="271745"/>
                </a:lnTo>
                <a:lnTo>
                  <a:pt x="10829" y="316015"/>
                </a:lnTo>
                <a:lnTo>
                  <a:pt x="2758" y="362213"/>
                </a:lnTo>
                <a:lnTo>
                  <a:pt x="0" y="410032"/>
                </a:lnTo>
                <a:lnTo>
                  <a:pt x="0" y="466763"/>
                </a:lnTo>
                <a:lnTo>
                  <a:pt x="2758" y="514583"/>
                </a:lnTo>
                <a:lnTo>
                  <a:pt x="10829" y="560784"/>
                </a:lnTo>
                <a:lnTo>
                  <a:pt x="23904" y="605056"/>
                </a:lnTo>
                <a:lnTo>
                  <a:pt x="41676" y="647092"/>
                </a:lnTo>
                <a:lnTo>
                  <a:pt x="63837" y="686585"/>
                </a:lnTo>
                <a:lnTo>
                  <a:pt x="90079" y="723227"/>
                </a:lnTo>
                <a:lnTo>
                  <a:pt x="120095" y="756710"/>
                </a:lnTo>
                <a:lnTo>
                  <a:pt x="153578" y="786727"/>
                </a:lnTo>
                <a:lnTo>
                  <a:pt x="190219" y="812970"/>
                </a:lnTo>
                <a:lnTo>
                  <a:pt x="229710" y="835131"/>
                </a:lnTo>
                <a:lnTo>
                  <a:pt x="271745" y="852903"/>
                </a:lnTo>
                <a:lnTo>
                  <a:pt x="316015" y="865978"/>
                </a:lnTo>
                <a:lnTo>
                  <a:pt x="362213" y="874049"/>
                </a:lnTo>
                <a:lnTo>
                  <a:pt x="410032" y="876808"/>
                </a:lnTo>
                <a:lnTo>
                  <a:pt x="2961525" y="876808"/>
                </a:lnTo>
                <a:lnTo>
                  <a:pt x="3009344" y="874049"/>
                </a:lnTo>
                <a:lnTo>
                  <a:pt x="3055542" y="865978"/>
                </a:lnTo>
                <a:lnTo>
                  <a:pt x="3099813" y="852903"/>
                </a:lnTo>
                <a:lnTo>
                  <a:pt x="3141849" y="835131"/>
                </a:lnTo>
                <a:lnTo>
                  <a:pt x="3181342" y="812970"/>
                </a:lnTo>
                <a:lnTo>
                  <a:pt x="3217984" y="786727"/>
                </a:lnTo>
                <a:lnTo>
                  <a:pt x="3251468" y="756710"/>
                </a:lnTo>
                <a:lnTo>
                  <a:pt x="3281485" y="723227"/>
                </a:lnTo>
                <a:lnTo>
                  <a:pt x="3307729" y="686585"/>
                </a:lnTo>
                <a:lnTo>
                  <a:pt x="3329891" y="647092"/>
                </a:lnTo>
                <a:lnTo>
                  <a:pt x="3347664" y="605056"/>
                </a:lnTo>
                <a:lnTo>
                  <a:pt x="3360740" y="560784"/>
                </a:lnTo>
                <a:lnTo>
                  <a:pt x="3368811" y="514583"/>
                </a:lnTo>
                <a:lnTo>
                  <a:pt x="3371570" y="466763"/>
                </a:lnTo>
                <a:lnTo>
                  <a:pt x="3371570" y="410032"/>
                </a:lnTo>
                <a:lnTo>
                  <a:pt x="3368811" y="362213"/>
                </a:lnTo>
                <a:lnTo>
                  <a:pt x="3360740" y="316015"/>
                </a:lnTo>
                <a:lnTo>
                  <a:pt x="3347664" y="271745"/>
                </a:lnTo>
                <a:lnTo>
                  <a:pt x="3329891" y="229710"/>
                </a:lnTo>
                <a:lnTo>
                  <a:pt x="3307729" y="190219"/>
                </a:lnTo>
                <a:lnTo>
                  <a:pt x="3281485" y="153578"/>
                </a:lnTo>
                <a:lnTo>
                  <a:pt x="3251468" y="120095"/>
                </a:lnTo>
                <a:lnTo>
                  <a:pt x="3217984" y="90079"/>
                </a:lnTo>
                <a:lnTo>
                  <a:pt x="3181342" y="63837"/>
                </a:lnTo>
                <a:lnTo>
                  <a:pt x="3141849" y="41676"/>
                </a:lnTo>
                <a:lnTo>
                  <a:pt x="3099813" y="23904"/>
                </a:lnTo>
                <a:lnTo>
                  <a:pt x="3055542" y="10829"/>
                </a:lnTo>
                <a:lnTo>
                  <a:pt x="3009344" y="2758"/>
                </a:lnTo>
                <a:lnTo>
                  <a:pt x="2961525" y="0"/>
                </a:lnTo>
                <a:close/>
              </a:path>
            </a:pathLst>
          </a:custGeom>
          <a:solidFill>
            <a:srgbClr val="F8961D"/>
          </a:solidFill>
        </p:spPr>
        <p:txBody>
          <a:bodyPr wrap="square" lIns="0" tIns="0" rIns="0" bIns="0" rtlCol="0"/>
          <a:lstStyle/>
          <a:p>
            <a:endParaRPr/>
          </a:p>
        </p:txBody>
      </p:sp>
      <p:sp>
        <p:nvSpPr>
          <p:cNvPr id="51" name="object 51"/>
          <p:cNvSpPr txBox="1"/>
          <p:nvPr/>
        </p:nvSpPr>
        <p:spPr>
          <a:xfrm>
            <a:off x="6287454" y="4787834"/>
            <a:ext cx="1582420" cy="398145"/>
          </a:xfrm>
          <a:prstGeom prst="rect">
            <a:avLst/>
          </a:prstGeom>
        </p:spPr>
        <p:txBody>
          <a:bodyPr vert="horz" wrap="square" lIns="0" tIns="12065" rIns="0" bIns="0" rtlCol="0">
            <a:spAutoFit/>
          </a:bodyPr>
          <a:lstStyle/>
          <a:p>
            <a:pPr marL="12700">
              <a:lnSpc>
                <a:spcPct val="100000"/>
              </a:lnSpc>
              <a:spcBef>
                <a:spcPts val="95"/>
              </a:spcBef>
            </a:pPr>
            <a:r>
              <a:rPr sz="2450" b="1" spc="-20" dirty="0">
                <a:solidFill>
                  <a:srgbClr val="FFFFFF"/>
                </a:solidFill>
                <a:latin typeface="Gill Sans MT"/>
                <a:cs typeface="Gill Sans MT"/>
              </a:rPr>
              <a:t>CULTURE</a:t>
            </a:r>
            <a:endParaRPr sz="2450">
              <a:latin typeface="Gill Sans MT"/>
              <a:cs typeface="Gill Sans M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49E1E"/>
          </a:solidFill>
        </p:spPr>
        <p:txBody>
          <a:bodyPr wrap="square" lIns="0" tIns="0" rIns="0" bIns="0" rtlCol="0"/>
          <a:lstStyle/>
          <a:p>
            <a:endParaRPr/>
          </a:p>
        </p:txBody>
      </p:sp>
      <p:sp>
        <p:nvSpPr>
          <p:cNvPr id="3" name="object 3"/>
          <p:cNvSpPr/>
          <p:nvPr/>
        </p:nvSpPr>
        <p:spPr>
          <a:xfrm>
            <a:off x="16915155" y="5192638"/>
            <a:ext cx="842644" cy="972819"/>
          </a:xfrm>
          <a:custGeom>
            <a:avLst/>
            <a:gdLst/>
            <a:ahLst/>
            <a:cxnLst/>
            <a:rect l="l" t="t" r="r" b="b"/>
            <a:pathLst>
              <a:path w="842644" h="972820">
                <a:moveTo>
                  <a:pt x="0" y="0"/>
                </a:moveTo>
                <a:lnTo>
                  <a:pt x="0" y="972451"/>
                </a:lnTo>
                <a:lnTo>
                  <a:pt x="842124" y="486232"/>
                </a:lnTo>
                <a:lnTo>
                  <a:pt x="0" y="0"/>
                </a:lnTo>
                <a:close/>
              </a:path>
            </a:pathLst>
          </a:custGeom>
          <a:solidFill>
            <a:srgbClr val="5A55A4"/>
          </a:solidFill>
        </p:spPr>
        <p:txBody>
          <a:bodyPr wrap="square" lIns="0" tIns="0" rIns="0" bIns="0" rtlCol="0"/>
          <a:lstStyle/>
          <a:p>
            <a:endParaRPr/>
          </a:p>
        </p:txBody>
      </p:sp>
      <p:sp>
        <p:nvSpPr>
          <p:cNvPr id="4" name="object 4"/>
          <p:cNvSpPr/>
          <p:nvPr/>
        </p:nvSpPr>
        <p:spPr>
          <a:xfrm>
            <a:off x="15912537" y="2865583"/>
            <a:ext cx="1366520" cy="1487805"/>
          </a:xfrm>
          <a:custGeom>
            <a:avLst/>
            <a:gdLst/>
            <a:ahLst/>
            <a:cxnLst/>
            <a:rect l="l" t="t" r="r" b="b"/>
            <a:pathLst>
              <a:path w="1366519" h="1487804">
                <a:moveTo>
                  <a:pt x="1366443" y="0"/>
                </a:moveTo>
                <a:lnTo>
                  <a:pt x="0" y="607707"/>
                </a:lnTo>
                <a:lnTo>
                  <a:pt x="1209560" y="1487220"/>
                </a:lnTo>
                <a:lnTo>
                  <a:pt x="1366443" y="0"/>
                </a:lnTo>
                <a:close/>
              </a:path>
            </a:pathLst>
          </a:custGeom>
          <a:solidFill>
            <a:srgbClr val="DC3826"/>
          </a:solidFill>
        </p:spPr>
        <p:txBody>
          <a:bodyPr wrap="square" lIns="0" tIns="0" rIns="0" bIns="0" rtlCol="0"/>
          <a:lstStyle/>
          <a:p>
            <a:endParaRPr/>
          </a:p>
        </p:txBody>
      </p:sp>
      <p:sp>
        <p:nvSpPr>
          <p:cNvPr id="5" name="object 5"/>
          <p:cNvSpPr/>
          <p:nvPr/>
        </p:nvSpPr>
        <p:spPr>
          <a:xfrm>
            <a:off x="6496491" y="8613253"/>
            <a:ext cx="1860550" cy="1673860"/>
          </a:xfrm>
          <a:custGeom>
            <a:avLst/>
            <a:gdLst/>
            <a:ahLst/>
            <a:cxnLst/>
            <a:rect l="l" t="t" r="r" b="b"/>
            <a:pathLst>
              <a:path w="1860550" h="1673859">
                <a:moveTo>
                  <a:pt x="1632470" y="0"/>
                </a:moveTo>
                <a:lnTo>
                  <a:pt x="0" y="1263992"/>
                </a:lnTo>
                <a:lnTo>
                  <a:pt x="1001610" y="1673745"/>
                </a:lnTo>
                <a:lnTo>
                  <a:pt x="1860232" y="1673745"/>
                </a:lnTo>
                <a:lnTo>
                  <a:pt x="1632470" y="0"/>
                </a:lnTo>
                <a:close/>
              </a:path>
            </a:pathLst>
          </a:custGeom>
          <a:solidFill>
            <a:srgbClr val="4CBD97"/>
          </a:solidFill>
        </p:spPr>
        <p:txBody>
          <a:bodyPr wrap="square" lIns="0" tIns="0" rIns="0" bIns="0" rtlCol="0"/>
          <a:lstStyle/>
          <a:p>
            <a:endParaRPr/>
          </a:p>
        </p:txBody>
      </p:sp>
      <p:grpSp>
        <p:nvGrpSpPr>
          <p:cNvPr id="6" name="object 6"/>
          <p:cNvGrpSpPr/>
          <p:nvPr/>
        </p:nvGrpSpPr>
        <p:grpSpPr>
          <a:xfrm>
            <a:off x="15544834" y="8336515"/>
            <a:ext cx="2743200" cy="1950720"/>
            <a:chOff x="15544834" y="8336515"/>
            <a:chExt cx="2743200" cy="1950720"/>
          </a:xfrm>
        </p:grpSpPr>
        <p:sp>
          <p:nvSpPr>
            <p:cNvPr id="7" name="object 7"/>
            <p:cNvSpPr/>
            <p:nvPr/>
          </p:nvSpPr>
          <p:spPr>
            <a:xfrm>
              <a:off x="17602131" y="9022296"/>
              <a:ext cx="685800" cy="685800"/>
            </a:xfrm>
            <a:custGeom>
              <a:avLst/>
              <a:gdLst/>
              <a:ahLst/>
              <a:cxnLst/>
              <a:rect l="l" t="t" r="r" b="b"/>
              <a:pathLst>
                <a:path w="685800" h="685800">
                  <a:moveTo>
                    <a:pt x="685761" y="0"/>
                  </a:moveTo>
                  <a:lnTo>
                    <a:pt x="0" y="685761"/>
                  </a:lnTo>
                  <a:lnTo>
                    <a:pt x="685761" y="685761"/>
                  </a:lnTo>
                  <a:lnTo>
                    <a:pt x="685761" y="0"/>
                  </a:lnTo>
                  <a:close/>
                </a:path>
              </a:pathLst>
            </a:custGeom>
            <a:solidFill>
              <a:srgbClr val="5A55A4"/>
            </a:solidFill>
          </p:spPr>
          <p:txBody>
            <a:bodyPr wrap="square" lIns="0" tIns="0" rIns="0" bIns="0" rtlCol="0"/>
            <a:lstStyle/>
            <a:p>
              <a:endParaRPr/>
            </a:p>
          </p:txBody>
        </p:sp>
        <p:sp>
          <p:nvSpPr>
            <p:cNvPr id="8" name="object 8"/>
            <p:cNvSpPr/>
            <p:nvPr/>
          </p:nvSpPr>
          <p:spPr>
            <a:xfrm>
              <a:off x="16916369" y="9022289"/>
              <a:ext cx="685800" cy="685800"/>
            </a:xfrm>
            <a:custGeom>
              <a:avLst/>
              <a:gdLst/>
              <a:ahLst/>
              <a:cxnLst/>
              <a:rect l="l" t="t" r="r" b="b"/>
              <a:pathLst>
                <a:path w="685800" h="685800">
                  <a:moveTo>
                    <a:pt x="685761" y="0"/>
                  </a:moveTo>
                  <a:lnTo>
                    <a:pt x="0" y="0"/>
                  </a:lnTo>
                  <a:lnTo>
                    <a:pt x="685761" y="685761"/>
                  </a:lnTo>
                  <a:lnTo>
                    <a:pt x="685761" y="0"/>
                  </a:lnTo>
                  <a:close/>
                </a:path>
              </a:pathLst>
            </a:custGeom>
            <a:solidFill>
              <a:srgbClr val="EF3E23"/>
            </a:solidFill>
          </p:spPr>
          <p:txBody>
            <a:bodyPr wrap="square" lIns="0" tIns="0" rIns="0" bIns="0" rtlCol="0"/>
            <a:lstStyle/>
            <a:p>
              <a:endParaRPr/>
            </a:p>
          </p:txBody>
        </p:sp>
        <p:sp>
          <p:nvSpPr>
            <p:cNvPr id="9" name="object 9"/>
            <p:cNvSpPr/>
            <p:nvPr/>
          </p:nvSpPr>
          <p:spPr>
            <a:xfrm>
              <a:off x="16916362" y="8336520"/>
              <a:ext cx="1371600" cy="1371600"/>
            </a:xfrm>
            <a:custGeom>
              <a:avLst/>
              <a:gdLst/>
              <a:ahLst/>
              <a:cxnLst/>
              <a:rect l="l" t="t" r="r" b="b"/>
              <a:pathLst>
                <a:path w="1371600" h="1371600">
                  <a:moveTo>
                    <a:pt x="685761" y="1371536"/>
                  </a:moveTo>
                  <a:lnTo>
                    <a:pt x="0" y="685774"/>
                  </a:lnTo>
                  <a:lnTo>
                    <a:pt x="0" y="1371536"/>
                  </a:lnTo>
                  <a:lnTo>
                    <a:pt x="685761" y="1371536"/>
                  </a:lnTo>
                  <a:close/>
                </a:path>
                <a:path w="1371600" h="1371600">
                  <a:moveTo>
                    <a:pt x="1371523" y="0"/>
                  </a:moveTo>
                  <a:lnTo>
                    <a:pt x="685761" y="0"/>
                  </a:lnTo>
                  <a:lnTo>
                    <a:pt x="1371523" y="685774"/>
                  </a:lnTo>
                  <a:lnTo>
                    <a:pt x="1371523" y="0"/>
                  </a:lnTo>
                  <a:close/>
                </a:path>
              </a:pathLst>
            </a:custGeom>
            <a:solidFill>
              <a:srgbClr val="F6E300"/>
            </a:solidFill>
          </p:spPr>
          <p:txBody>
            <a:bodyPr wrap="square" lIns="0" tIns="0" rIns="0" bIns="0" rtlCol="0"/>
            <a:lstStyle/>
            <a:p>
              <a:endParaRPr/>
            </a:p>
          </p:txBody>
        </p:sp>
        <p:sp>
          <p:nvSpPr>
            <p:cNvPr id="10" name="object 10"/>
            <p:cNvSpPr/>
            <p:nvPr/>
          </p:nvSpPr>
          <p:spPr>
            <a:xfrm>
              <a:off x="16916365" y="8336515"/>
              <a:ext cx="685800" cy="685800"/>
            </a:xfrm>
            <a:custGeom>
              <a:avLst/>
              <a:gdLst/>
              <a:ahLst/>
              <a:cxnLst/>
              <a:rect l="l" t="t" r="r" b="b"/>
              <a:pathLst>
                <a:path w="685800" h="685800">
                  <a:moveTo>
                    <a:pt x="685761" y="0"/>
                  </a:moveTo>
                  <a:lnTo>
                    <a:pt x="0" y="0"/>
                  </a:lnTo>
                  <a:lnTo>
                    <a:pt x="0" y="685774"/>
                  </a:lnTo>
                  <a:lnTo>
                    <a:pt x="685761" y="0"/>
                  </a:lnTo>
                  <a:close/>
                </a:path>
              </a:pathLst>
            </a:custGeom>
            <a:solidFill>
              <a:srgbClr val="4CBD97"/>
            </a:solidFill>
          </p:spPr>
          <p:txBody>
            <a:bodyPr wrap="square" lIns="0" tIns="0" rIns="0" bIns="0" rtlCol="0"/>
            <a:lstStyle/>
            <a:p>
              <a:endParaRPr/>
            </a:p>
          </p:txBody>
        </p:sp>
        <p:sp>
          <p:nvSpPr>
            <p:cNvPr id="11" name="object 11"/>
            <p:cNvSpPr/>
            <p:nvPr/>
          </p:nvSpPr>
          <p:spPr>
            <a:xfrm>
              <a:off x="16230599" y="9708058"/>
              <a:ext cx="685800" cy="579120"/>
            </a:xfrm>
            <a:custGeom>
              <a:avLst/>
              <a:gdLst/>
              <a:ahLst/>
              <a:cxnLst/>
              <a:rect l="l" t="t" r="r" b="b"/>
              <a:pathLst>
                <a:path w="685800" h="579120">
                  <a:moveTo>
                    <a:pt x="685761" y="0"/>
                  </a:moveTo>
                  <a:lnTo>
                    <a:pt x="0" y="0"/>
                  </a:lnTo>
                  <a:lnTo>
                    <a:pt x="578942" y="578942"/>
                  </a:lnTo>
                  <a:lnTo>
                    <a:pt x="685761" y="578942"/>
                  </a:lnTo>
                  <a:lnTo>
                    <a:pt x="685761" y="0"/>
                  </a:lnTo>
                  <a:close/>
                </a:path>
              </a:pathLst>
            </a:custGeom>
            <a:solidFill>
              <a:srgbClr val="F6E300"/>
            </a:solidFill>
          </p:spPr>
          <p:txBody>
            <a:bodyPr wrap="square" lIns="0" tIns="0" rIns="0" bIns="0" rtlCol="0"/>
            <a:lstStyle/>
            <a:p>
              <a:endParaRPr/>
            </a:p>
          </p:txBody>
        </p:sp>
        <p:sp>
          <p:nvSpPr>
            <p:cNvPr id="12" name="object 12"/>
            <p:cNvSpPr/>
            <p:nvPr/>
          </p:nvSpPr>
          <p:spPr>
            <a:xfrm>
              <a:off x="15544834" y="9708058"/>
              <a:ext cx="685800" cy="579120"/>
            </a:xfrm>
            <a:custGeom>
              <a:avLst/>
              <a:gdLst/>
              <a:ahLst/>
              <a:cxnLst/>
              <a:rect l="l" t="t" r="r" b="b"/>
              <a:pathLst>
                <a:path w="685800" h="579120">
                  <a:moveTo>
                    <a:pt x="685761" y="0"/>
                  </a:moveTo>
                  <a:lnTo>
                    <a:pt x="0" y="0"/>
                  </a:lnTo>
                  <a:lnTo>
                    <a:pt x="0" y="578942"/>
                  </a:lnTo>
                  <a:lnTo>
                    <a:pt x="106819" y="578942"/>
                  </a:lnTo>
                  <a:lnTo>
                    <a:pt x="685761" y="0"/>
                  </a:lnTo>
                  <a:close/>
                </a:path>
              </a:pathLst>
            </a:custGeom>
            <a:solidFill>
              <a:srgbClr val="4CBD97"/>
            </a:solidFill>
          </p:spPr>
          <p:txBody>
            <a:bodyPr wrap="square" lIns="0" tIns="0" rIns="0" bIns="0" rtlCol="0"/>
            <a:lstStyle/>
            <a:p>
              <a:endParaRPr/>
            </a:p>
          </p:txBody>
        </p:sp>
        <p:sp>
          <p:nvSpPr>
            <p:cNvPr id="13" name="object 13"/>
            <p:cNvSpPr/>
            <p:nvPr/>
          </p:nvSpPr>
          <p:spPr>
            <a:xfrm>
              <a:off x="15544834" y="8336518"/>
              <a:ext cx="685800" cy="685800"/>
            </a:xfrm>
            <a:custGeom>
              <a:avLst/>
              <a:gdLst/>
              <a:ahLst/>
              <a:cxnLst/>
              <a:rect l="l" t="t" r="r" b="b"/>
              <a:pathLst>
                <a:path w="685800" h="685800">
                  <a:moveTo>
                    <a:pt x="685761" y="0"/>
                  </a:moveTo>
                  <a:lnTo>
                    <a:pt x="0" y="685774"/>
                  </a:lnTo>
                  <a:lnTo>
                    <a:pt x="685761" y="685774"/>
                  </a:lnTo>
                  <a:lnTo>
                    <a:pt x="685761" y="0"/>
                  </a:lnTo>
                  <a:close/>
                </a:path>
              </a:pathLst>
            </a:custGeom>
            <a:solidFill>
              <a:srgbClr val="F6E300"/>
            </a:solidFill>
          </p:spPr>
          <p:txBody>
            <a:bodyPr wrap="square" lIns="0" tIns="0" rIns="0" bIns="0" rtlCol="0"/>
            <a:lstStyle/>
            <a:p>
              <a:endParaRPr/>
            </a:p>
          </p:txBody>
        </p:sp>
      </p:grpSp>
      <p:grpSp>
        <p:nvGrpSpPr>
          <p:cNvPr id="14" name="object 14"/>
          <p:cNvGrpSpPr/>
          <p:nvPr/>
        </p:nvGrpSpPr>
        <p:grpSpPr>
          <a:xfrm>
            <a:off x="14173303" y="8336515"/>
            <a:ext cx="1371600" cy="1950720"/>
            <a:chOff x="14173303" y="8336515"/>
            <a:chExt cx="1371600" cy="1950720"/>
          </a:xfrm>
        </p:grpSpPr>
        <p:sp>
          <p:nvSpPr>
            <p:cNvPr id="15" name="object 15"/>
            <p:cNvSpPr/>
            <p:nvPr/>
          </p:nvSpPr>
          <p:spPr>
            <a:xfrm>
              <a:off x="14280128" y="9708057"/>
              <a:ext cx="579120" cy="579120"/>
            </a:xfrm>
            <a:custGeom>
              <a:avLst/>
              <a:gdLst/>
              <a:ahLst/>
              <a:cxnLst/>
              <a:rect l="l" t="t" r="r" b="b"/>
              <a:pathLst>
                <a:path w="579119" h="579120">
                  <a:moveTo>
                    <a:pt x="578942" y="0"/>
                  </a:moveTo>
                  <a:lnTo>
                    <a:pt x="0" y="578942"/>
                  </a:lnTo>
                  <a:lnTo>
                    <a:pt x="578942" y="578942"/>
                  </a:lnTo>
                  <a:lnTo>
                    <a:pt x="578942" y="0"/>
                  </a:lnTo>
                  <a:close/>
                </a:path>
              </a:pathLst>
            </a:custGeom>
            <a:solidFill>
              <a:srgbClr val="F6E300"/>
            </a:solidFill>
          </p:spPr>
          <p:txBody>
            <a:bodyPr wrap="square" lIns="0" tIns="0" rIns="0" bIns="0" rtlCol="0"/>
            <a:lstStyle/>
            <a:p>
              <a:endParaRPr/>
            </a:p>
          </p:txBody>
        </p:sp>
        <p:sp>
          <p:nvSpPr>
            <p:cNvPr id="16" name="object 16"/>
            <p:cNvSpPr/>
            <p:nvPr/>
          </p:nvSpPr>
          <p:spPr>
            <a:xfrm>
              <a:off x="14859068" y="9022291"/>
              <a:ext cx="685800" cy="685800"/>
            </a:xfrm>
            <a:custGeom>
              <a:avLst/>
              <a:gdLst/>
              <a:ahLst/>
              <a:cxnLst/>
              <a:rect l="l" t="t" r="r" b="b"/>
              <a:pathLst>
                <a:path w="685800" h="685800">
                  <a:moveTo>
                    <a:pt x="0" y="0"/>
                  </a:moveTo>
                  <a:lnTo>
                    <a:pt x="0" y="685761"/>
                  </a:lnTo>
                  <a:lnTo>
                    <a:pt x="685761" y="685761"/>
                  </a:lnTo>
                  <a:lnTo>
                    <a:pt x="0" y="0"/>
                  </a:lnTo>
                  <a:close/>
                </a:path>
              </a:pathLst>
            </a:custGeom>
            <a:solidFill>
              <a:srgbClr val="5A55A4"/>
            </a:solidFill>
          </p:spPr>
          <p:txBody>
            <a:bodyPr wrap="square" lIns="0" tIns="0" rIns="0" bIns="0" rtlCol="0"/>
            <a:lstStyle/>
            <a:p>
              <a:endParaRPr/>
            </a:p>
          </p:txBody>
        </p:sp>
        <p:sp>
          <p:nvSpPr>
            <p:cNvPr id="17" name="object 17"/>
            <p:cNvSpPr/>
            <p:nvPr/>
          </p:nvSpPr>
          <p:spPr>
            <a:xfrm>
              <a:off x="14173303" y="8336515"/>
              <a:ext cx="685800" cy="685800"/>
            </a:xfrm>
            <a:custGeom>
              <a:avLst/>
              <a:gdLst/>
              <a:ahLst/>
              <a:cxnLst/>
              <a:rect l="l" t="t" r="r" b="b"/>
              <a:pathLst>
                <a:path w="685800" h="685800">
                  <a:moveTo>
                    <a:pt x="685761" y="0"/>
                  </a:moveTo>
                  <a:lnTo>
                    <a:pt x="0" y="0"/>
                  </a:lnTo>
                  <a:lnTo>
                    <a:pt x="685761" y="685774"/>
                  </a:lnTo>
                  <a:lnTo>
                    <a:pt x="685761" y="0"/>
                  </a:lnTo>
                  <a:close/>
                </a:path>
              </a:pathLst>
            </a:custGeom>
            <a:solidFill>
              <a:srgbClr val="EF3E23"/>
            </a:solidFill>
          </p:spPr>
          <p:txBody>
            <a:bodyPr wrap="square" lIns="0" tIns="0" rIns="0" bIns="0" rtlCol="0"/>
            <a:lstStyle/>
            <a:p>
              <a:endParaRPr/>
            </a:p>
          </p:txBody>
        </p:sp>
      </p:grpSp>
      <p:grpSp>
        <p:nvGrpSpPr>
          <p:cNvPr id="18" name="object 18"/>
          <p:cNvGrpSpPr/>
          <p:nvPr/>
        </p:nvGrpSpPr>
        <p:grpSpPr>
          <a:xfrm>
            <a:off x="15544834" y="0"/>
            <a:ext cx="2743200" cy="1959610"/>
            <a:chOff x="15544834" y="0"/>
            <a:chExt cx="2743200" cy="1959610"/>
          </a:xfrm>
        </p:grpSpPr>
        <p:sp>
          <p:nvSpPr>
            <p:cNvPr id="19" name="object 19"/>
            <p:cNvSpPr/>
            <p:nvPr/>
          </p:nvSpPr>
          <p:spPr>
            <a:xfrm>
              <a:off x="17602131" y="587582"/>
              <a:ext cx="685800" cy="685800"/>
            </a:xfrm>
            <a:custGeom>
              <a:avLst/>
              <a:gdLst/>
              <a:ahLst/>
              <a:cxnLst/>
              <a:rect l="l" t="t" r="r" b="b"/>
              <a:pathLst>
                <a:path w="685800" h="685800">
                  <a:moveTo>
                    <a:pt x="685761" y="0"/>
                  </a:moveTo>
                  <a:lnTo>
                    <a:pt x="0" y="0"/>
                  </a:lnTo>
                  <a:lnTo>
                    <a:pt x="685761" y="685761"/>
                  </a:lnTo>
                  <a:lnTo>
                    <a:pt x="685761" y="0"/>
                  </a:lnTo>
                  <a:close/>
                </a:path>
              </a:pathLst>
            </a:custGeom>
            <a:solidFill>
              <a:srgbClr val="5A55A4"/>
            </a:solidFill>
          </p:spPr>
          <p:txBody>
            <a:bodyPr wrap="square" lIns="0" tIns="0" rIns="0" bIns="0" rtlCol="0"/>
            <a:lstStyle/>
            <a:p>
              <a:endParaRPr/>
            </a:p>
          </p:txBody>
        </p:sp>
        <p:sp>
          <p:nvSpPr>
            <p:cNvPr id="20" name="object 20"/>
            <p:cNvSpPr/>
            <p:nvPr/>
          </p:nvSpPr>
          <p:spPr>
            <a:xfrm>
              <a:off x="16916369" y="587587"/>
              <a:ext cx="685800" cy="685800"/>
            </a:xfrm>
            <a:custGeom>
              <a:avLst/>
              <a:gdLst/>
              <a:ahLst/>
              <a:cxnLst/>
              <a:rect l="l" t="t" r="r" b="b"/>
              <a:pathLst>
                <a:path w="685800" h="685800">
                  <a:moveTo>
                    <a:pt x="685761" y="0"/>
                  </a:moveTo>
                  <a:lnTo>
                    <a:pt x="0" y="685761"/>
                  </a:lnTo>
                  <a:lnTo>
                    <a:pt x="685761" y="685761"/>
                  </a:lnTo>
                  <a:lnTo>
                    <a:pt x="685761" y="0"/>
                  </a:lnTo>
                  <a:close/>
                </a:path>
              </a:pathLst>
            </a:custGeom>
            <a:solidFill>
              <a:srgbClr val="EF3E23"/>
            </a:solidFill>
          </p:spPr>
          <p:txBody>
            <a:bodyPr wrap="square" lIns="0" tIns="0" rIns="0" bIns="0" rtlCol="0"/>
            <a:lstStyle/>
            <a:p>
              <a:endParaRPr/>
            </a:p>
          </p:txBody>
        </p:sp>
        <p:sp>
          <p:nvSpPr>
            <p:cNvPr id="21" name="object 21"/>
            <p:cNvSpPr/>
            <p:nvPr/>
          </p:nvSpPr>
          <p:spPr>
            <a:xfrm>
              <a:off x="16916362" y="587590"/>
              <a:ext cx="1371600" cy="1371600"/>
            </a:xfrm>
            <a:custGeom>
              <a:avLst/>
              <a:gdLst/>
              <a:ahLst/>
              <a:cxnLst/>
              <a:rect l="l" t="t" r="r" b="b"/>
              <a:pathLst>
                <a:path w="1371600" h="1371600">
                  <a:moveTo>
                    <a:pt x="685761" y="0"/>
                  </a:moveTo>
                  <a:lnTo>
                    <a:pt x="0" y="0"/>
                  </a:lnTo>
                  <a:lnTo>
                    <a:pt x="0" y="685761"/>
                  </a:lnTo>
                  <a:lnTo>
                    <a:pt x="685761" y="0"/>
                  </a:lnTo>
                  <a:close/>
                </a:path>
                <a:path w="1371600" h="1371600">
                  <a:moveTo>
                    <a:pt x="1371523" y="685761"/>
                  </a:moveTo>
                  <a:lnTo>
                    <a:pt x="685761" y="1371523"/>
                  </a:lnTo>
                  <a:lnTo>
                    <a:pt x="1371523" y="1371523"/>
                  </a:lnTo>
                  <a:lnTo>
                    <a:pt x="1371523" y="685761"/>
                  </a:lnTo>
                  <a:close/>
                </a:path>
              </a:pathLst>
            </a:custGeom>
            <a:solidFill>
              <a:srgbClr val="F6E300"/>
            </a:solidFill>
          </p:spPr>
          <p:txBody>
            <a:bodyPr wrap="square" lIns="0" tIns="0" rIns="0" bIns="0" rtlCol="0"/>
            <a:lstStyle/>
            <a:p>
              <a:endParaRPr/>
            </a:p>
          </p:txBody>
        </p:sp>
        <p:sp>
          <p:nvSpPr>
            <p:cNvPr id="22" name="object 22"/>
            <p:cNvSpPr/>
            <p:nvPr/>
          </p:nvSpPr>
          <p:spPr>
            <a:xfrm>
              <a:off x="16916365" y="1273351"/>
              <a:ext cx="685800" cy="685800"/>
            </a:xfrm>
            <a:custGeom>
              <a:avLst/>
              <a:gdLst/>
              <a:ahLst/>
              <a:cxnLst/>
              <a:rect l="l" t="t" r="r" b="b"/>
              <a:pathLst>
                <a:path w="685800" h="685800">
                  <a:moveTo>
                    <a:pt x="0" y="0"/>
                  </a:moveTo>
                  <a:lnTo>
                    <a:pt x="0" y="685761"/>
                  </a:lnTo>
                  <a:lnTo>
                    <a:pt x="685761" y="685761"/>
                  </a:lnTo>
                  <a:lnTo>
                    <a:pt x="0" y="0"/>
                  </a:lnTo>
                  <a:close/>
                </a:path>
              </a:pathLst>
            </a:custGeom>
            <a:solidFill>
              <a:srgbClr val="4CBD97"/>
            </a:solidFill>
          </p:spPr>
          <p:txBody>
            <a:bodyPr wrap="square" lIns="0" tIns="0" rIns="0" bIns="0" rtlCol="0"/>
            <a:lstStyle/>
            <a:p>
              <a:endParaRPr/>
            </a:p>
          </p:txBody>
        </p:sp>
        <p:sp>
          <p:nvSpPr>
            <p:cNvPr id="23" name="object 23"/>
            <p:cNvSpPr/>
            <p:nvPr/>
          </p:nvSpPr>
          <p:spPr>
            <a:xfrm>
              <a:off x="16230604" y="0"/>
              <a:ext cx="685800" cy="588010"/>
            </a:xfrm>
            <a:custGeom>
              <a:avLst/>
              <a:gdLst/>
              <a:ahLst/>
              <a:cxnLst/>
              <a:rect l="l" t="t" r="r" b="b"/>
              <a:pathLst>
                <a:path w="685800" h="588010">
                  <a:moveTo>
                    <a:pt x="685761" y="0"/>
                  </a:moveTo>
                  <a:lnTo>
                    <a:pt x="587578" y="0"/>
                  </a:lnTo>
                  <a:lnTo>
                    <a:pt x="0" y="587578"/>
                  </a:lnTo>
                  <a:lnTo>
                    <a:pt x="685761" y="587578"/>
                  </a:lnTo>
                  <a:lnTo>
                    <a:pt x="685761" y="0"/>
                  </a:lnTo>
                  <a:close/>
                </a:path>
              </a:pathLst>
            </a:custGeom>
            <a:solidFill>
              <a:srgbClr val="F6E300"/>
            </a:solidFill>
          </p:spPr>
          <p:txBody>
            <a:bodyPr wrap="square" lIns="0" tIns="0" rIns="0" bIns="0" rtlCol="0"/>
            <a:lstStyle/>
            <a:p>
              <a:endParaRPr/>
            </a:p>
          </p:txBody>
        </p:sp>
        <p:sp>
          <p:nvSpPr>
            <p:cNvPr id="24" name="object 24"/>
            <p:cNvSpPr/>
            <p:nvPr/>
          </p:nvSpPr>
          <p:spPr>
            <a:xfrm>
              <a:off x="15544834" y="0"/>
              <a:ext cx="685800" cy="588010"/>
            </a:xfrm>
            <a:custGeom>
              <a:avLst/>
              <a:gdLst/>
              <a:ahLst/>
              <a:cxnLst/>
              <a:rect l="l" t="t" r="r" b="b"/>
              <a:pathLst>
                <a:path w="685800" h="588010">
                  <a:moveTo>
                    <a:pt x="98183" y="0"/>
                  </a:moveTo>
                  <a:lnTo>
                    <a:pt x="0" y="0"/>
                  </a:lnTo>
                  <a:lnTo>
                    <a:pt x="0" y="587578"/>
                  </a:lnTo>
                  <a:lnTo>
                    <a:pt x="685761" y="587578"/>
                  </a:lnTo>
                  <a:lnTo>
                    <a:pt x="98183" y="0"/>
                  </a:lnTo>
                  <a:close/>
                </a:path>
              </a:pathLst>
            </a:custGeom>
            <a:solidFill>
              <a:srgbClr val="4CBD97"/>
            </a:solidFill>
          </p:spPr>
          <p:txBody>
            <a:bodyPr wrap="square" lIns="0" tIns="0" rIns="0" bIns="0" rtlCol="0"/>
            <a:lstStyle/>
            <a:p>
              <a:endParaRPr/>
            </a:p>
          </p:txBody>
        </p:sp>
        <p:sp>
          <p:nvSpPr>
            <p:cNvPr id="25" name="object 25"/>
            <p:cNvSpPr/>
            <p:nvPr/>
          </p:nvSpPr>
          <p:spPr>
            <a:xfrm>
              <a:off x="15544834" y="1273347"/>
              <a:ext cx="685800" cy="685800"/>
            </a:xfrm>
            <a:custGeom>
              <a:avLst/>
              <a:gdLst/>
              <a:ahLst/>
              <a:cxnLst/>
              <a:rect l="l" t="t" r="r" b="b"/>
              <a:pathLst>
                <a:path w="685800" h="685800">
                  <a:moveTo>
                    <a:pt x="685761" y="0"/>
                  </a:moveTo>
                  <a:lnTo>
                    <a:pt x="0" y="0"/>
                  </a:lnTo>
                  <a:lnTo>
                    <a:pt x="685761" y="685761"/>
                  </a:lnTo>
                  <a:lnTo>
                    <a:pt x="685761" y="0"/>
                  </a:lnTo>
                  <a:close/>
                </a:path>
              </a:pathLst>
            </a:custGeom>
            <a:solidFill>
              <a:srgbClr val="F6E300"/>
            </a:solidFill>
          </p:spPr>
          <p:txBody>
            <a:bodyPr wrap="square" lIns="0" tIns="0" rIns="0" bIns="0" rtlCol="0"/>
            <a:lstStyle/>
            <a:p>
              <a:endParaRPr/>
            </a:p>
          </p:txBody>
        </p:sp>
      </p:grpSp>
      <p:grpSp>
        <p:nvGrpSpPr>
          <p:cNvPr id="26" name="object 26"/>
          <p:cNvGrpSpPr/>
          <p:nvPr/>
        </p:nvGrpSpPr>
        <p:grpSpPr>
          <a:xfrm>
            <a:off x="14173303" y="0"/>
            <a:ext cx="1371600" cy="1959610"/>
            <a:chOff x="14173303" y="0"/>
            <a:chExt cx="1371600" cy="1959610"/>
          </a:xfrm>
        </p:grpSpPr>
        <p:sp>
          <p:nvSpPr>
            <p:cNvPr id="27" name="object 27"/>
            <p:cNvSpPr/>
            <p:nvPr/>
          </p:nvSpPr>
          <p:spPr>
            <a:xfrm>
              <a:off x="14271486" y="0"/>
              <a:ext cx="588010" cy="588010"/>
            </a:xfrm>
            <a:custGeom>
              <a:avLst/>
              <a:gdLst/>
              <a:ahLst/>
              <a:cxnLst/>
              <a:rect l="l" t="t" r="r" b="b"/>
              <a:pathLst>
                <a:path w="588009" h="588010">
                  <a:moveTo>
                    <a:pt x="587578" y="0"/>
                  </a:moveTo>
                  <a:lnTo>
                    <a:pt x="0" y="0"/>
                  </a:lnTo>
                  <a:lnTo>
                    <a:pt x="587578" y="587578"/>
                  </a:lnTo>
                  <a:lnTo>
                    <a:pt x="587578" y="0"/>
                  </a:lnTo>
                  <a:close/>
                </a:path>
              </a:pathLst>
            </a:custGeom>
            <a:solidFill>
              <a:srgbClr val="F6E300"/>
            </a:solidFill>
          </p:spPr>
          <p:txBody>
            <a:bodyPr wrap="square" lIns="0" tIns="0" rIns="0" bIns="0" rtlCol="0"/>
            <a:lstStyle/>
            <a:p>
              <a:endParaRPr/>
            </a:p>
          </p:txBody>
        </p:sp>
        <p:sp>
          <p:nvSpPr>
            <p:cNvPr id="28" name="object 28"/>
            <p:cNvSpPr/>
            <p:nvPr/>
          </p:nvSpPr>
          <p:spPr>
            <a:xfrm>
              <a:off x="14859068" y="587584"/>
              <a:ext cx="685800" cy="685800"/>
            </a:xfrm>
            <a:custGeom>
              <a:avLst/>
              <a:gdLst/>
              <a:ahLst/>
              <a:cxnLst/>
              <a:rect l="l" t="t" r="r" b="b"/>
              <a:pathLst>
                <a:path w="685800" h="685800">
                  <a:moveTo>
                    <a:pt x="685761" y="0"/>
                  </a:moveTo>
                  <a:lnTo>
                    <a:pt x="0" y="0"/>
                  </a:lnTo>
                  <a:lnTo>
                    <a:pt x="0" y="685761"/>
                  </a:lnTo>
                  <a:lnTo>
                    <a:pt x="685761" y="0"/>
                  </a:lnTo>
                  <a:close/>
                </a:path>
              </a:pathLst>
            </a:custGeom>
            <a:solidFill>
              <a:srgbClr val="5A55A4"/>
            </a:solidFill>
          </p:spPr>
          <p:txBody>
            <a:bodyPr wrap="square" lIns="0" tIns="0" rIns="0" bIns="0" rtlCol="0"/>
            <a:lstStyle/>
            <a:p>
              <a:endParaRPr/>
            </a:p>
          </p:txBody>
        </p:sp>
        <p:sp>
          <p:nvSpPr>
            <p:cNvPr id="29" name="object 29"/>
            <p:cNvSpPr/>
            <p:nvPr/>
          </p:nvSpPr>
          <p:spPr>
            <a:xfrm>
              <a:off x="14173303" y="1273351"/>
              <a:ext cx="685800" cy="685800"/>
            </a:xfrm>
            <a:custGeom>
              <a:avLst/>
              <a:gdLst/>
              <a:ahLst/>
              <a:cxnLst/>
              <a:rect l="l" t="t" r="r" b="b"/>
              <a:pathLst>
                <a:path w="685800" h="685800">
                  <a:moveTo>
                    <a:pt x="685761" y="0"/>
                  </a:moveTo>
                  <a:lnTo>
                    <a:pt x="0" y="685761"/>
                  </a:lnTo>
                  <a:lnTo>
                    <a:pt x="685761" y="685761"/>
                  </a:lnTo>
                  <a:lnTo>
                    <a:pt x="685761" y="0"/>
                  </a:lnTo>
                  <a:close/>
                </a:path>
              </a:pathLst>
            </a:custGeom>
            <a:solidFill>
              <a:srgbClr val="EF3E23"/>
            </a:solidFill>
          </p:spPr>
          <p:txBody>
            <a:bodyPr wrap="square" lIns="0" tIns="0" rIns="0" bIns="0" rtlCol="0"/>
            <a:lstStyle/>
            <a:p>
              <a:endParaRPr/>
            </a:p>
          </p:txBody>
        </p:sp>
      </p:grpSp>
      <p:pic>
        <p:nvPicPr>
          <p:cNvPr id="30" name="object 30"/>
          <p:cNvPicPr/>
          <p:nvPr/>
        </p:nvPicPr>
        <p:blipFill>
          <a:blip r:embed="rId2" cstate="print"/>
          <a:stretch>
            <a:fillRect/>
          </a:stretch>
        </p:blipFill>
        <p:spPr>
          <a:xfrm>
            <a:off x="0" y="8179193"/>
            <a:ext cx="2265210" cy="2107806"/>
          </a:xfrm>
          <a:prstGeom prst="rect">
            <a:avLst/>
          </a:prstGeom>
        </p:spPr>
      </p:pic>
      <p:sp>
        <p:nvSpPr>
          <p:cNvPr id="31" name="object 31"/>
          <p:cNvSpPr/>
          <p:nvPr/>
        </p:nvSpPr>
        <p:spPr>
          <a:xfrm>
            <a:off x="728228" y="913914"/>
            <a:ext cx="817244" cy="943610"/>
          </a:xfrm>
          <a:custGeom>
            <a:avLst/>
            <a:gdLst/>
            <a:ahLst/>
            <a:cxnLst/>
            <a:rect l="l" t="t" r="r" b="b"/>
            <a:pathLst>
              <a:path w="817244" h="943610">
                <a:moveTo>
                  <a:pt x="0" y="0"/>
                </a:moveTo>
                <a:lnTo>
                  <a:pt x="0" y="943368"/>
                </a:lnTo>
                <a:lnTo>
                  <a:pt x="816952" y="471677"/>
                </a:lnTo>
                <a:lnTo>
                  <a:pt x="0" y="0"/>
                </a:lnTo>
                <a:close/>
              </a:path>
            </a:pathLst>
          </a:custGeom>
          <a:solidFill>
            <a:srgbClr val="F6E300"/>
          </a:solidFill>
        </p:spPr>
        <p:txBody>
          <a:bodyPr wrap="square" lIns="0" tIns="0" rIns="0" bIns="0" rtlCol="0"/>
          <a:lstStyle/>
          <a:p>
            <a:endParaRPr/>
          </a:p>
        </p:txBody>
      </p:sp>
      <p:sp>
        <p:nvSpPr>
          <p:cNvPr id="32" name="object 32"/>
          <p:cNvSpPr/>
          <p:nvPr/>
        </p:nvSpPr>
        <p:spPr>
          <a:xfrm>
            <a:off x="2027887" y="3084494"/>
            <a:ext cx="579120" cy="669290"/>
          </a:xfrm>
          <a:custGeom>
            <a:avLst/>
            <a:gdLst/>
            <a:ahLst/>
            <a:cxnLst/>
            <a:rect l="l" t="t" r="r" b="b"/>
            <a:pathLst>
              <a:path w="579119" h="669289">
                <a:moveTo>
                  <a:pt x="0" y="0"/>
                </a:moveTo>
                <a:lnTo>
                  <a:pt x="0" y="668705"/>
                </a:lnTo>
                <a:lnTo>
                  <a:pt x="579094" y="334352"/>
                </a:lnTo>
                <a:lnTo>
                  <a:pt x="0" y="0"/>
                </a:lnTo>
                <a:close/>
              </a:path>
            </a:pathLst>
          </a:custGeom>
          <a:solidFill>
            <a:srgbClr val="F6E300"/>
          </a:solidFill>
        </p:spPr>
        <p:txBody>
          <a:bodyPr wrap="square" lIns="0" tIns="0" rIns="0" bIns="0" rtlCol="0"/>
          <a:lstStyle/>
          <a:p>
            <a:endParaRPr/>
          </a:p>
        </p:txBody>
      </p:sp>
      <p:sp>
        <p:nvSpPr>
          <p:cNvPr id="33" name="object 33"/>
          <p:cNvSpPr/>
          <p:nvPr/>
        </p:nvSpPr>
        <p:spPr>
          <a:xfrm>
            <a:off x="2027887" y="4864088"/>
            <a:ext cx="579120" cy="669290"/>
          </a:xfrm>
          <a:custGeom>
            <a:avLst/>
            <a:gdLst/>
            <a:ahLst/>
            <a:cxnLst/>
            <a:rect l="l" t="t" r="r" b="b"/>
            <a:pathLst>
              <a:path w="579119" h="669289">
                <a:moveTo>
                  <a:pt x="0" y="0"/>
                </a:moveTo>
                <a:lnTo>
                  <a:pt x="0" y="668705"/>
                </a:lnTo>
                <a:lnTo>
                  <a:pt x="579094" y="334340"/>
                </a:lnTo>
                <a:lnTo>
                  <a:pt x="0" y="0"/>
                </a:lnTo>
                <a:close/>
              </a:path>
            </a:pathLst>
          </a:custGeom>
          <a:solidFill>
            <a:srgbClr val="F6E300"/>
          </a:solidFill>
        </p:spPr>
        <p:txBody>
          <a:bodyPr wrap="square" lIns="0" tIns="0" rIns="0" bIns="0" rtlCol="0"/>
          <a:lstStyle/>
          <a:p>
            <a:endParaRPr/>
          </a:p>
        </p:txBody>
      </p:sp>
      <p:sp>
        <p:nvSpPr>
          <p:cNvPr id="34" name="object 34"/>
          <p:cNvSpPr/>
          <p:nvPr/>
        </p:nvSpPr>
        <p:spPr>
          <a:xfrm>
            <a:off x="2067378" y="6533794"/>
            <a:ext cx="579120" cy="669290"/>
          </a:xfrm>
          <a:custGeom>
            <a:avLst/>
            <a:gdLst/>
            <a:ahLst/>
            <a:cxnLst/>
            <a:rect l="l" t="t" r="r" b="b"/>
            <a:pathLst>
              <a:path w="579119" h="669290">
                <a:moveTo>
                  <a:pt x="0" y="0"/>
                </a:moveTo>
                <a:lnTo>
                  <a:pt x="0" y="668705"/>
                </a:lnTo>
                <a:lnTo>
                  <a:pt x="579094" y="334352"/>
                </a:lnTo>
                <a:lnTo>
                  <a:pt x="0" y="0"/>
                </a:lnTo>
                <a:close/>
              </a:path>
            </a:pathLst>
          </a:custGeom>
          <a:solidFill>
            <a:srgbClr val="F6E300"/>
          </a:solidFill>
        </p:spPr>
        <p:txBody>
          <a:bodyPr wrap="square" lIns="0" tIns="0" rIns="0" bIns="0" rtlCol="0"/>
          <a:lstStyle/>
          <a:p>
            <a:endParaRPr/>
          </a:p>
        </p:txBody>
      </p:sp>
      <p:sp>
        <p:nvSpPr>
          <p:cNvPr id="35" name="object 35"/>
          <p:cNvSpPr txBox="1"/>
          <p:nvPr/>
        </p:nvSpPr>
        <p:spPr>
          <a:xfrm>
            <a:off x="1871836" y="689568"/>
            <a:ext cx="13915390" cy="7362825"/>
          </a:xfrm>
          <a:prstGeom prst="rect">
            <a:avLst/>
          </a:prstGeom>
        </p:spPr>
        <p:txBody>
          <a:bodyPr vert="horz" wrap="square" lIns="0" tIns="62865" rIns="0" bIns="0" rtlCol="0">
            <a:spAutoFit/>
          </a:bodyPr>
          <a:lstStyle/>
          <a:p>
            <a:pPr marL="12700">
              <a:lnSpc>
                <a:spcPct val="100000"/>
              </a:lnSpc>
              <a:spcBef>
                <a:spcPts val="495"/>
              </a:spcBef>
            </a:pPr>
            <a:r>
              <a:rPr sz="4400" b="1" spc="55" dirty="0">
                <a:solidFill>
                  <a:srgbClr val="FFFFFF"/>
                </a:solidFill>
                <a:latin typeface="Gill Sans MT"/>
                <a:cs typeface="Gill Sans MT"/>
              </a:rPr>
              <a:t>THE</a:t>
            </a:r>
            <a:r>
              <a:rPr sz="4400" b="1" spc="10" dirty="0">
                <a:solidFill>
                  <a:srgbClr val="FFFFFF"/>
                </a:solidFill>
                <a:latin typeface="Gill Sans MT"/>
                <a:cs typeface="Gill Sans MT"/>
              </a:rPr>
              <a:t> </a:t>
            </a:r>
            <a:r>
              <a:rPr sz="4400" b="1" spc="85" dirty="0">
                <a:solidFill>
                  <a:srgbClr val="FFFFFF"/>
                </a:solidFill>
                <a:latin typeface="Gill Sans MT"/>
                <a:cs typeface="Gill Sans MT"/>
              </a:rPr>
              <a:t>CURRENT</a:t>
            </a:r>
            <a:r>
              <a:rPr sz="4400" b="1" spc="10" dirty="0">
                <a:solidFill>
                  <a:srgbClr val="FFFFFF"/>
                </a:solidFill>
                <a:latin typeface="Gill Sans MT"/>
                <a:cs typeface="Gill Sans MT"/>
              </a:rPr>
              <a:t> </a:t>
            </a:r>
            <a:r>
              <a:rPr sz="4400" b="1" dirty="0">
                <a:solidFill>
                  <a:srgbClr val="FFFFFF"/>
                </a:solidFill>
                <a:latin typeface="Gill Sans MT"/>
                <a:cs typeface="Gill Sans MT"/>
              </a:rPr>
              <a:t>SITUATION</a:t>
            </a:r>
            <a:r>
              <a:rPr sz="4400" b="1" spc="10" dirty="0">
                <a:solidFill>
                  <a:srgbClr val="FFFFFF"/>
                </a:solidFill>
                <a:latin typeface="Gill Sans MT"/>
                <a:cs typeface="Gill Sans MT"/>
              </a:rPr>
              <a:t> </a:t>
            </a:r>
            <a:r>
              <a:rPr sz="4400" b="1" spc="-25" dirty="0">
                <a:solidFill>
                  <a:srgbClr val="FFFFFF"/>
                </a:solidFill>
                <a:latin typeface="Gill Sans MT"/>
                <a:cs typeface="Gill Sans MT"/>
              </a:rPr>
              <a:t>ON</a:t>
            </a:r>
            <a:endParaRPr sz="4400" dirty="0">
              <a:latin typeface="Gill Sans MT"/>
              <a:cs typeface="Gill Sans MT"/>
            </a:endParaRPr>
          </a:p>
          <a:p>
            <a:pPr marL="12700">
              <a:lnSpc>
                <a:spcPct val="100000"/>
              </a:lnSpc>
              <a:spcBef>
                <a:spcPts val="395"/>
              </a:spcBef>
            </a:pPr>
            <a:r>
              <a:rPr sz="4400" b="1" dirty="0">
                <a:solidFill>
                  <a:srgbClr val="FFFFFF"/>
                </a:solidFill>
                <a:latin typeface="Gill Sans MT"/>
                <a:cs typeface="Gill Sans MT"/>
              </a:rPr>
              <a:t>ONLINE</a:t>
            </a:r>
            <a:r>
              <a:rPr sz="4400" b="1" spc="95" dirty="0">
                <a:solidFill>
                  <a:srgbClr val="FFFFFF"/>
                </a:solidFill>
                <a:latin typeface="Gill Sans MT"/>
                <a:cs typeface="Gill Sans MT"/>
              </a:rPr>
              <a:t> </a:t>
            </a:r>
            <a:r>
              <a:rPr sz="4400" b="1" dirty="0">
                <a:solidFill>
                  <a:srgbClr val="FFFFFF"/>
                </a:solidFill>
                <a:latin typeface="Gill Sans MT"/>
                <a:cs typeface="Gill Sans MT"/>
              </a:rPr>
              <a:t>ENFORCEMENT</a:t>
            </a:r>
            <a:r>
              <a:rPr sz="4400" b="1" spc="95" dirty="0">
                <a:solidFill>
                  <a:srgbClr val="FFFFFF"/>
                </a:solidFill>
                <a:latin typeface="Gill Sans MT"/>
                <a:cs typeface="Gill Sans MT"/>
              </a:rPr>
              <a:t> </a:t>
            </a:r>
            <a:r>
              <a:rPr sz="4400" b="1" dirty="0">
                <a:solidFill>
                  <a:srgbClr val="FFFFFF"/>
                </a:solidFill>
                <a:latin typeface="Gill Sans MT"/>
                <a:cs typeface="Gill Sans MT"/>
              </a:rPr>
              <a:t>OF</a:t>
            </a:r>
            <a:r>
              <a:rPr sz="4400" b="1" spc="95" dirty="0">
                <a:solidFill>
                  <a:srgbClr val="FFFFFF"/>
                </a:solidFill>
                <a:latin typeface="Gill Sans MT"/>
                <a:cs typeface="Gill Sans MT"/>
              </a:rPr>
              <a:t> </a:t>
            </a:r>
            <a:r>
              <a:rPr sz="4400" b="1" spc="-10" dirty="0">
                <a:solidFill>
                  <a:srgbClr val="FFFFFF"/>
                </a:solidFill>
                <a:latin typeface="Gill Sans MT"/>
                <a:cs typeface="Gill Sans MT"/>
              </a:rPr>
              <a:t>COPYRIGHT</a:t>
            </a:r>
            <a:endParaRPr sz="4400" dirty="0">
              <a:latin typeface="Gill Sans MT"/>
              <a:cs typeface="Gill Sans MT"/>
            </a:endParaRPr>
          </a:p>
          <a:p>
            <a:pPr>
              <a:lnSpc>
                <a:spcPct val="100000"/>
              </a:lnSpc>
              <a:spcBef>
                <a:spcPts val="875"/>
              </a:spcBef>
            </a:pPr>
            <a:endParaRPr sz="4400" dirty="0">
              <a:latin typeface="Gill Sans MT"/>
              <a:cs typeface="Gill Sans MT"/>
            </a:endParaRPr>
          </a:p>
          <a:p>
            <a:pPr marL="1093470" marR="3837940">
              <a:lnSpc>
                <a:spcPts val="4700"/>
              </a:lnSpc>
            </a:pPr>
            <a:r>
              <a:rPr sz="4400" dirty="0">
                <a:solidFill>
                  <a:srgbClr val="FFFFFF"/>
                </a:solidFill>
                <a:latin typeface="Gill Sans MT"/>
                <a:cs typeface="Gill Sans MT"/>
              </a:rPr>
              <a:t>No</a:t>
            </a:r>
            <a:r>
              <a:rPr sz="4400" spc="-245" dirty="0">
                <a:solidFill>
                  <a:srgbClr val="FFFFFF"/>
                </a:solidFill>
                <a:latin typeface="Gill Sans MT"/>
                <a:cs typeface="Gill Sans MT"/>
              </a:rPr>
              <a:t> </a:t>
            </a:r>
            <a:r>
              <a:rPr sz="4400" spc="-10" dirty="0">
                <a:solidFill>
                  <a:srgbClr val="FFFFFF"/>
                </a:solidFill>
                <a:latin typeface="Gill Sans MT"/>
                <a:cs typeface="Gill Sans MT"/>
              </a:rPr>
              <a:t>legal</a:t>
            </a:r>
            <a:r>
              <a:rPr sz="4400" spc="-235" dirty="0">
                <a:solidFill>
                  <a:srgbClr val="FFFFFF"/>
                </a:solidFill>
                <a:latin typeface="Gill Sans MT"/>
                <a:cs typeface="Gill Sans MT"/>
              </a:rPr>
              <a:t> </a:t>
            </a:r>
            <a:r>
              <a:rPr sz="4400" spc="-70" dirty="0">
                <a:solidFill>
                  <a:srgbClr val="FFFFFF"/>
                </a:solidFill>
                <a:latin typeface="Gill Sans MT"/>
                <a:cs typeface="Gill Sans MT"/>
              </a:rPr>
              <a:t>framework</a:t>
            </a:r>
            <a:r>
              <a:rPr sz="4400" spc="-240" dirty="0">
                <a:solidFill>
                  <a:srgbClr val="FFFFFF"/>
                </a:solidFill>
                <a:latin typeface="Gill Sans MT"/>
                <a:cs typeface="Gill Sans MT"/>
              </a:rPr>
              <a:t> </a:t>
            </a:r>
            <a:r>
              <a:rPr sz="4400" spc="-50" dirty="0">
                <a:solidFill>
                  <a:srgbClr val="FFFFFF"/>
                </a:solidFill>
                <a:latin typeface="Gill Sans MT"/>
                <a:cs typeface="Gill Sans MT"/>
              </a:rPr>
              <a:t>regulating</a:t>
            </a:r>
            <a:r>
              <a:rPr sz="4400" spc="-235" dirty="0">
                <a:solidFill>
                  <a:srgbClr val="FFFFFF"/>
                </a:solidFill>
                <a:latin typeface="Gill Sans MT"/>
                <a:cs typeface="Gill Sans MT"/>
              </a:rPr>
              <a:t> </a:t>
            </a:r>
            <a:r>
              <a:rPr sz="4400" dirty="0">
                <a:solidFill>
                  <a:srgbClr val="FFFFFF"/>
                </a:solidFill>
                <a:latin typeface="Gill Sans MT"/>
                <a:cs typeface="Gill Sans MT"/>
              </a:rPr>
              <a:t>the</a:t>
            </a:r>
            <a:r>
              <a:rPr sz="4400" spc="-240" dirty="0">
                <a:solidFill>
                  <a:srgbClr val="FFFFFF"/>
                </a:solidFill>
                <a:latin typeface="Gill Sans MT"/>
                <a:cs typeface="Gill Sans MT"/>
              </a:rPr>
              <a:t> </a:t>
            </a:r>
            <a:r>
              <a:rPr sz="4400" spc="-10" dirty="0">
                <a:solidFill>
                  <a:srgbClr val="FFFFFF"/>
                </a:solidFill>
                <a:latin typeface="Gill Sans MT"/>
                <a:cs typeface="Gill Sans MT"/>
              </a:rPr>
              <a:t>issues </a:t>
            </a:r>
            <a:r>
              <a:rPr sz="4400" dirty="0">
                <a:solidFill>
                  <a:srgbClr val="FFFFFF"/>
                </a:solidFill>
                <a:latin typeface="Gill Sans MT"/>
                <a:cs typeface="Gill Sans MT"/>
              </a:rPr>
              <a:t>of</a:t>
            </a:r>
            <a:r>
              <a:rPr sz="4400" spc="-229" dirty="0">
                <a:solidFill>
                  <a:srgbClr val="FFFFFF"/>
                </a:solidFill>
                <a:latin typeface="Gill Sans MT"/>
                <a:cs typeface="Gill Sans MT"/>
              </a:rPr>
              <a:t> </a:t>
            </a:r>
            <a:r>
              <a:rPr sz="4400" spc="-25" dirty="0">
                <a:solidFill>
                  <a:srgbClr val="FFFFFF"/>
                </a:solidFill>
                <a:latin typeface="Gill Sans MT"/>
                <a:cs typeface="Gill Sans MT"/>
              </a:rPr>
              <a:t>online</a:t>
            </a:r>
            <a:r>
              <a:rPr sz="4400" spc="-225" dirty="0">
                <a:solidFill>
                  <a:srgbClr val="FFFFFF"/>
                </a:solidFill>
                <a:latin typeface="Gill Sans MT"/>
                <a:cs typeface="Gill Sans MT"/>
              </a:rPr>
              <a:t> </a:t>
            </a:r>
            <a:r>
              <a:rPr sz="4400" spc="-70" dirty="0">
                <a:solidFill>
                  <a:srgbClr val="FFFFFF"/>
                </a:solidFill>
                <a:latin typeface="Gill Sans MT"/>
                <a:cs typeface="Gill Sans MT"/>
              </a:rPr>
              <a:t>environment</a:t>
            </a:r>
            <a:r>
              <a:rPr sz="4400" spc="-225" dirty="0">
                <a:solidFill>
                  <a:srgbClr val="FFFFFF"/>
                </a:solidFill>
                <a:latin typeface="Gill Sans MT"/>
                <a:cs typeface="Gill Sans MT"/>
              </a:rPr>
              <a:t> </a:t>
            </a:r>
            <a:r>
              <a:rPr sz="4400" dirty="0">
                <a:solidFill>
                  <a:srgbClr val="FFFFFF"/>
                </a:solidFill>
                <a:latin typeface="Gill Sans MT"/>
                <a:cs typeface="Gill Sans MT"/>
              </a:rPr>
              <a:t>and</a:t>
            </a:r>
            <a:r>
              <a:rPr sz="4400" spc="-225" dirty="0">
                <a:solidFill>
                  <a:srgbClr val="FFFFFF"/>
                </a:solidFill>
                <a:latin typeface="Gill Sans MT"/>
                <a:cs typeface="Gill Sans MT"/>
              </a:rPr>
              <a:t> </a:t>
            </a:r>
            <a:r>
              <a:rPr sz="4400" spc="-10" dirty="0">
                <a:solidFill>
                  <a:srgbClr val="FFFFFF"/>
                </a:solidFill>
                <a:latin typeface="Gill Sans MT"/>
                <a:cs typeface="Gill Sans MT"/>
              </a:rPr>
              <a:t>copyright</a:t>
            </a:r>
            <a:endParaRPr sz="4400" dirty="0">
              <a:latin typeface="Gill Sans MT"/>
              <a:cs typeface="Gill Sans MT"/>
            </a:endParaRPr>
          </a:p>
          <a:p>
            <a:pPr marL="1113790">
              <a:lnSpc>
                <a:spcPts val="4990"/>
              </a:lnSpc>
              <a:spcBef>
                <a:spcPts val="3215"/>
              </a:spcBef>
            </a:pPr>
            <a:r>
              <a:rPr sz="4400" dirty="0">
                <a:solidFill>
                  <a:srgbClr val="FFFFFF"/>
                </a:solidFill>
                <a:latin typeface="Gill Sans MT"/>
                <a:cs typeface="Gill Sans MT"/>
              </a:rPr>
              <a:t>No</a:t>
            </a:r>
            <a:r>
              <a:rPr sz="4400" spc="-229" dirty="0">
                <a:solidFill>
                  <a:srgbClr val="FFFFFF"/>
                </a:solidFill>
                <a:latin typeface="Gill Sans MT"/>
                <a:cs typeface="Gill Sans MT"/>
              </a:rPr>
              <a:t> </a:t>
            </a:r>
            <a:r>
              <a:rPr sz="4400" spc="-55" dirty="0">
                <a:solidFill>
                  <a:srgbClr val="FFFFFF"/>
                </a:solidFill>
                <a:latin typeface="Gill Sans MT"/>
                <a:cs typeface="Gill Sans MT"/>
              </a:rPr>
              <a:t>structures</a:t>
            </a:r>
            <a:r>
              <a:rPr sz="4400" spc="-229" dirty="0">
                <a:solidFill>
                  <a:srgbClr val="FFFFFF"/>
                </a:solidFill>
                <a:latin typeface="Gill Sans MT"/>
                <a:cs typeface="Gill Sans MT"/>
              </a:rPr>
              <a:t> </a:t>
            </a:r>
            <a:r>
              <a:rPr sz="4400" spc="-10" dirty="0">
                <a:solidFill>
                  <a:srgbClr val="FFFFFF"/>
                </a:solidFill>
                <a:latin typeface="Gill Sans MT"/>
                <a:cs typeface="Gill Sans MT"/>
              </a:rPr>
              <a:t>with</a:t>
            </a:r>
            <a:r>
              <a:rPr sz="4400" spc="-229" dirty="0">
                <a:solidFill>
                  <a:srgbClr val="FFFFFF"/>
                </a:solidFill>
                <a:latin typeface="Gill Sans MT"/>
                <a:cs typeface="Gill Sans MT"/>
              </a:rPr>
              <a:t> </a:t>
            </a:r>
            <a:r>
              <a:rPr sz="4400" dirty="0">
                <a:solidFill>
                  <a:srgbClr val="FFFFFF"/>
                </a:solidFill>
                <a:latin typeface="Gill Sans MT"/>
                <a:cs typeface="Gill Sans MT"/>
              </a:rPr>
              <a:t>the</a:t>
            </a:r>
            <a:r>
              <a:rPr sz="4400" spc="-229" dirty="0">
                <a:solidFill>
                  <a:srgbClr val="FFFFFF"/>
                </a:solidFill>
                <a:latin typeface="Gill Sans MT"/>
                <a:cs typeface="Gill Sans MT"/>
              </a:rPr>
              <a:t> </a:t>
            </a:r>
            <a:r>
              <a:rPr sz="4400" spc="-40" dirty="0">
                <a:solidFill>
                  <a:srgbClr val="FFFFFF"/>
                </a:solidFill>
                <a:latin typeface="Gill Sans MT"/>
                <a:cs typeface="Gill Sans MT"/>
              </a:rPr>
              <a:t>authority</a:t>
            </a:r>
            <a:r>
              <a:rPr sz="4400" spc="-229" dirty="0">
                <a:solidFill>
                  <a:srgbClr val="FFFFFF"/>
                </a:solidFill>
                <a:latin typeface="Gill Sans MT"/>
                <a:cs typeface="Gill Sans MT"/>
              </a:rPr>
              <a:t> </a:t>
            </a:r>
            <a:r>
              <a:rPr sz="4400" dirty="0">
                <a:solidFill>
                  <a:srgbClr val="FFFFFF"/>
                </a:solidFill>
                <a:latin typeface="Gill Sans MT"/>
                <a:cs typeface="Gill Sans MT"/>
              </a:rPr>
              <a:t>to</a:t>
            </a:r>
            <a:r>
              <a:rPr sz="4400" spc="-229" dirty="0">
                <a:solidFill>
                  <a:srgbClr val="FFFFFF"/>
                </a:solidFill>
                <a:latin typeface="Gill Sans MT"/>
                <a:cs typeface="Gill Sans MT"/>
              </a:rPr>
              <a:t> </a:t>
            </a:r>
            <a:r>
              <a:rPr sz="4400" spc="-10" dirty="0">
                <a:solidFill>
                  <a:srgbClr val="FFFFFF"/>
                </a:solidFill>
                <a:latin typeface="Gill Sans MT"/>
                <a:cs typeface="Gill Sans MT"/>
              </a:rPr>
              <a:t>enforce</a:t>
            </a:r>
            <a:endParaRPr sz="4400" dirty="0">
              <a:latin typeface="Gill Sans MT"/>
              <a:cs typeface="Gill Sans MT"/>
            </a:endParaRPr>
          </a:p>
          <a:p>
            <a:pPr marL="1113790">
              <a:lnSpc>
                <a:spcPts val="4990"/>
              </a:lnSpc>
            </a:pPr>
            <a:r>
              <a:rPr sz="4400" spc="-60" dirty="0">
                <a:solidFill>
                  <a:srgbClr val="FFFFFF"/>
                </a:solidFill>
                <a:latin typeface="Gill Sans MT"/>
                <a:cs typeface="Gill Sans MT"/>
              </a:rPr>
              <a:t>copyright</a:t>
            </a:r>
            <a:r>
              <a:rPr sz="4400" spc="-245" dirty="0">
                <a:solidFill>
                  <a:srgbClr val="FFFFFF"/>
                </a:solidFill>
                <a:latin typeface="Gill Sans MT"/>
                <a:cs typeface="Gill Sans MT"/>
              </a:rPr>
              <a:t> </a:t>
            </a:r>
            <a:r>
              <a:rPr sz="4400" spc="-25" dirty="0">
                <a:solidFill>
                  <a:srgbClr val="FFFFFF"/>
                </a:solidFill>
                <a:latin typeface="Gill Sans MT"/>
                <a:cs typeface="Gill Sans MT"/>
              </a:rPr>
              <a:t>online</a:t>
            </a:r>
            <a:r>
              <a:rPr sz="4400" spc="-240" dirty="0">
                <a:solidFill>
                  <a:srgbClr val="FFFFFF"/>
                </a:solidFill>
                <a:latin typeface="Gill Sans MT"/>
                <a:cs typeface="Gill Sans MT"/>
              </a:rPr>
              <a:t> </a:t>
            </a:r>
            <a:r>
              <a:rPr sz="4400" dirty="0">
                <a:solidFill>
                  <a:srgbClr val="FFFFFF"/>
                </a:solidFill>
                <a:latin typeface="Gill Sans MT"/>
                <a:cs typeface="Gill Sans MT"/>
              </a:rPr>
              <a:t>and</a:t>
            </a:r>
            <a:r>
              <a:rPr sz="4400" spc="-240" dirty="0">
                <a:solidFill>
                  <a:srgbClr val="FFFFFF"/>
                </a:solidFill>
                <a:latin typeface="Gill Sans MT"/>
                <a:cs typeface="Gill Sans MT"/>
              </a:rPr>
              <a:t> </a:t>
            </a:r>
            <a:r>
              <a:rPr sz="4400" spc="-35" dirty="0">
                <a:solidFill>
                  <a:srgbClr val="FFFFFF"/>
                </a:solidFill>
                <a:latin typeface="Gill Sans MT"/>
                <a:cs typeface="Gill Sans MT"/>
              </a:rPr>
              <a:t>impose</a:t>
            </a:r>
            <a:r>
              <a:rPr sz="4400" spc="-240" dirty="0">
                <a:solidFill>
                  <a:srgbClr val="FFFFFF"/>
                </a:solidFill>
                <a:latin typeface="Gill Sans MT"/>
                <a:cs typeface="Gill Sans MT"/>
              </a:rPr>
              <a:t> </a:t>
            </a:r>
            <a:r>
              <a:rPr sz="4400" spc="-45" dirty="0">
                <a:solidFill>
                  <a:srgbClr val="FFFFFF"/>
                </a:solidFill>
                <a:latin typeface="Gill Sans MT"/>
                <a:cs typeface="Gill Sans MT"/>
              </a:rPr>
              <a:t>obligations</a:t>
            </a:r>
            <a:r>
              <a:rPr sz="4400" spc="-240" dirty="0">
                <a:solidFill>
                  <a:srgbClr val="FFFFFF"/>
                </a:solidFill>
                <a:latin typeface="Gill Sans MT"/>
                <a:cs typeface="Gill Sans MT"/>
              </a:rPr>
              <a:t> </a:t>
            </a:r>
            <a:r>
              <a:rPr sz="4400" dirty="0">
                <a:solidFill>
                  <a:srgbClr val="FFFFFF"/>
                </a:solidFill>
                <a:latin typeface="Gill Sans MT"/>
                <a:cs typeface="Gill Sans MT"/>
              </a:rPr>
              <a:t>on</a:t>
            </a:r>
            <a:r>
              <a:rPr sz="4400" spc="-245" dirty="0">
                <a:solidFill>
                  <a:srgbClr val="FFFFFF"/>
                </a:solidFill>
                <a:latin typeface="Gill Sans MT"/>
                <a:cs typeface="Gill Sans MT"/>
              </a:rPr>
              <a:t> </a:t>
            </a:r>
            <a:r>
              <a:rPr sz="4400" spc="-10" dirty="0">
                <a:solidFill>
                  <a:srgbClr val="FFFFFF"/>
                </a:solidFill>
                <a:latin typeface="Gill Sans MT"/>
                <a:cs typeface="Gill Sans MT"/>
              </a:rPr>
              <a:t>digital</a:t>
            </a:r>
            <a:r>
              <a:rPr sz="4400" spc="-240" dirty="0">
                <a:solidFill>
                  <a:srgbClr val="FFFFFF"/>
                </a:solidFill>
                <a:latin typeface="Gill Sans MT"/>
                <a:cs typeface="Gill Sans MT"/>
              </a:rPr>
              <a:t> </a:t>
            </a:r>
            <a:r>
              <a:rPr sz="4400" spc="-10" dirty="0">
                <a:solidFill>
                  <a:srgbClr val="FFFFFF"/>
                </a:solidFill>
                <a:latin typeface="Gill Sans MT"/>
                <a:cs typeface="Gill Sans MT"/>
              </a:rPr>
              <a:t>services</a:t>
            </a:r>
            <a:endParaRPr sz="4400" dirty="0">
              <a:latin typeface="Gill Sans MT"/>
              <a:cs typeface="Gill Sans MT"/>
            </a:endParaRPr>
          </a:p>
          <a:p>
            <a:pPr marL="1153160" marR="463550">
              <a:lnSpc>
                <a:spcPts val="4700"/>
              </a:lnSpc>
              <a:spcBef>
                <a:spcPts val="3810"/>
              </a:spcBef>
            </a:pPr>
            <a:r>
              <a:rPr sz="4400" dirty="0">
                <a:solidFill>
                  <a:srgbClr val="FFFFFF"/>
                </a:solidFill>
                <a:latin typeface="Gill Sans MT"/>
                <a:cs typeface="Gill Sans MT"/>
              </a:rPr>
              <a:t>No</a:t>
            </a:r>
            <a:r>
              <a:rPr sz="4400" spc="-220" dirty="0">
                <a:solidFill>
                  <a:srgbClr val="FFFFFF"/>
                </a:solidFill>
                <a:latin typeface="Gill Sans MT"/>
                <a:cs typeface="Gill Sans MT"/>
              </a:rPr>
              <a:t> </a:t>
            </a:r>
            <a:r>
              <a:rPr sz="4400" dirty="0">
                <a:solidFill>
                  <a:srgbClr val="FFFFFF"/>
                </a:solidFill>
                <a:latin typeface="Gill Sans MT"/>
                <a:cs typeface="Gill Sans MT"/>
              </a:rPr>
              <a:t>data</a:t>
            </a:r>
            <a:r>
              <a:rPr sz="4400" spc="-220" dirty="0">
                <a:solidFill>
                  <a:srgbClr val="FFFFFF"/>
                </a:solidFill>
                <a:latin typeface="Gill Sans MT"/>
                <a:cs typeface="Gill Sans MT"/>
              </a:rPr>
              <a:t> </a:t>
            </a:r>
            <a:r>
              <a:rPr sz="4400" dirty="0">
                <a:solidFill>
                  <a:srgbClr val="FFFFFF"/>
                </a:solidFill>
                <a:latin typeface="Gill Sans MT"/>
                <a:cs typeface="Gill Sans MT"/>
              </a:rPr>
              <a:t>on</a:t>
            </a:r>
            <a:r>
              <a:rPr sz="4400" spc="-220" dirty="0">
                <a:solidFill>
                  <a:srgbClr val="FFFFFF"/>
                </a:solidFill>
                <a:latin typeface="Gill Sans MT"/>
                <a:cs typeface="Gill Sans MT"/>
              </a:rPr>
              <a:t> </a:t>
            </a:r>
            <a:r>
              <a:rPr sz="4400" dirty="0">
                <a:solidFill>
                  <a:srgbClr val="FFFFFF"/>
                </a:solidFill>
                <a:latin typeface="Gill Sans MT"/>
                <a:cs typeface="Gill Sans MT"/>
              </a:rPr>
              <a:t>the</a:t>
            </a:r>
            <a:r>
              <a:rPr sz="4400" spc="-220" dirty="0">
                <a:solidFill>
                  <a:srgbClr val="FFFFFF"/>
                </a:solidFill>
                <a:latin typeface="Gill Sans MT"/>
                <a:cs typeface="Gill Sans MT"/>
              </a:rPr>
              <a:t> </a:t>
            </a:r>
            <a:r>
              <a:rPr sz="4400" spc="-10" dirty="0">
                <a:solidFill>
                  <a:srgbClr val="FFFFFF"/>
                </a:solidFill>
                <a:latin typeface="Gill Sans MT"/>
                <a:cs typeface="Gill Sans MT"/>
              </a:rPr>
              <a:t>scale</a:t>
            </a:r>
            <a:r>
              <a:rPr sz="4400" spc="-220" dirty="0">
                <a:solidFill>
                  <a:srgbClr val="FFFFFF"/>
                </a:solidFill>
                <a:latin typeface="Gill Sans MT"/>
                <a:cs typeface="Gill Sans MT"/>
              </a:rPr>
              <a:t> </a:t>
            </a:r>
            <a:r>
              <a:rPr sz="4400" dirty="0">
                <a:solidFill>
                  <a:srgbClr val="FFFFFF"/>
                </a:solidFill>
                <a:latin typeface="Gill Sans MT"/>
                <a:cs typeface="Gill Sans MT"/>
              </a:rPr>
              <a:t>of</a:t>
            </a:r>
            <a:r>
              <a:rPr sz="4400" spc="-215" dirty="0">
                <a:solidFill>
                  <a:srgbClr val="FFFFFF"/>
                </a:solidFill>
                <a:latin typeface="Gill Sans MT"/>
                <a:cs typeface="Gill Sans MT"/>
              </a:rPr>
              <a:t> </a:t>
            </a:r>
            <a:r>
              <a:rPr sz="4400" spc="-60" dirty="0">
                <a:solidFill>
                  <a:srgbClr val="FFFFFF"/>
                </a:solidFill>
                <a:latin typeface="Gill Sans MT"/>
                <a:cs typeface="Gill Sans MT"/>
              </a:rPr>
              <a:t>copyright</a:t>
            </a:r>
            <a:r>
              <a:rPr sz="4400" spc="-220" dirty="0">
                <a:solidFill>
                  <a:srgbClr val="FFFFFF"/>
                </a:solidFill>
                <a:latin typeface="Gill Sans MT"/>
                <a:cs typeface="Gill Sans MT"/>
              </a:rPr>
              <a:t> </a:t>
            </a:r>
            <a:r>
              <a:rPr sz="4400" spc="-50" dirty="0">
                <a:solidFill>
                  <a:srgbClr val="FFFFFF"/>
                </a:solidFill>
                <a:latin typeface="Gill Sans MT"/>
                <a:cs typeface="Gill Sans MT"/>
              </a:rPr>
              <a:t>infringement</a:t>
            </a:r>
            <a:r>
              <a:rPr sz="4400" spc="-220" dirty="0">
                <a:solidFill>
                  <a:srgbClr val="FFFFFF"/>
                </a:solidFill>
                <a:latin typeface="Gill Sans MT"/>
                <a:cs typeface="Gill Sans MT"/>
              </a:rPr>
              <a:t> </a:t>
            </a:r>
            <a:r>
              <a:rPr sz="4400" dirty="0">
                <a:solidFill>
                  <a:srgbClr val="FFFFFF"/>
                </a:solidFill>
                <a:latin typeface="Gill Sans MT"/>
                <a:cs typeface="Gill Sans MT"/>
              </a:rPr>
              <a:t>of</a:t>
            </a:r>
            <a:r>
              <a:rPr sz="4400" spc="-220" dirty="0">
                <a:solidFill>
                  <a:srgbClr val="FFFFFF"/>
                </a:solidFill>
                <a:latin typeface="Gill Sans MT"/>
                <a:cs typeface="Gill Sans MT"/>
              </a:rPr>
              <a:t> </a:t>
            </a:r>
            <a:r>
              <a:rPr sz="4400" dirty="0">
                <a:solidFill>
                  <a:srgbClr val="FFFFFF"/>
                </a:solidFill>
                <a:latin typeface="Gill Sans MT"/>
                <a:cs typeface="Gill Sans MT"/>
              </a:rPr>
              <a:t>in</a:t>
            </a:r>
            <a:r>
              <a:rPr sz="4400" spc="-220" dirty="0">
                <a:solidFill>
                  <a:srgbClr val="FFFFFF"/>
                </a:solidFill>
                <a:latin typeface="Gill Sans MT"/>
                <a:cs typeface="Gill Sans MT"/>
              </a:rPr>
              <a:t> </a:t>
            </a:r>
            <a:r>
              <a:rPr sz="4400" spc="-25" dirty="0">
                <a:solidFill>
                  <a:srgbClr val="FFFFFF"/>
                </a:solidFill>
                <a:latin typeface="Gill Sans MT"/>
                <a:cs typeface="Gill Sans MT"/>
              </a:rPr>
              <a:t>the </a:t>
            </a:r>
            <a:r>
              <a:rPr sz="4400" spc="-10" dirty="0">
                <a:solidFill>
                  <a:srgbClr val="FFFFFF"/>
                </a:solidFill>
                <a:latin typeface="Gill Sans MT"/>
                <a:cs typeface="Gill Sans MT"/>
              </a:rPr>
              <a:t>digital</a:t>
            </a:r>
            <a:r>
              <a:rPr sz="4400" spc="-229" dirty="0">
                <a:solidFill>
                  <a:srgbClr val="FFFFFF"/>
                </a:solidFill>
                <a:latin typeface="Gill Sans MT"/>
                <a:cs typeface="Gill Sans MT"/>
              </a:rPr>
              <a:t> </a:t>
            </a:r>
            <a:r>
              <a:rPr sz="4400" spc="-70" dirty="0">
                <a:solidFill>
                  <a:srgbClr val="FFFFFF"/>
                </a:solidFill>
                <a:latin typeface="Gill Sans MT"/>
                <a:cs typeface="Gill Sans MT"/>
              </a:rPr>
              <a:t>environment</a:t>
            </a:r>
            <a:r>
              <a:rPr sz="4400" spc="-229" dirty="0">
                <a:solidFill>
                  <a:srgbClr val="FFFFFF"/>
                </a:solidFill>
                <a:latin typeface="Gill Sans MT"/>
                <a:cs typeface="Gill Sans MT"/>
              </a:rPr>
              <a:t> </a:t>
            </a:r>
            <a:r>
              <a:rPr sz="4400" dirty="0">
                <a:solidFill>
                  <a:srgbClr val="FFFFFF"/>
                </a:solidFill>
                <a:latin typeface="Gill Sans MT"/>
                <a:cs typeface="Gill Sans MT"/>
              </a:rPr>
              <a:t>and</a:t>
            </a:r>
            <a:r>
              <a:rPr sz="4400" spc="-229" dirty="0">
                <a:solidFill>
                  <a:srgbClr val="FFFFFF"/>
                </a:solidFill>
                <a:latin typeface="Gill Sans MT"/>
                <a:cs typeface="Gill Sans MT"/>
              </a:rPr>
              <a:t> </a:t>
            </a:r>
            <a:r>
              <a:rPr sz="4400" dirty="0">
                <a:solidFill>
                  <a:srgbClr val="FFFFFF"/>
                </a:solidFill>
                <a:latin typeface="Gill Sans MT"/>
                <a:cs typeface="Gill Sans MT"/>
              </a:rPr>
              <a:t>the</a:t>
            </a:r>
            <a:r>
              <a:rPr sz="4400" spc="-225" dirty="0">
                <a:solidFill>
                  <a:srgbClr val="FFFFFF"/>
                </a:solidFill>
                <a:latin typeface="Gill Sans MT"/>
                <a:cs typeface="Gill Sans MT"/>
              </a:rPr>
              <a:t> </a:t>
            </a:r>
            <a:r>
              <a:rPr sz="4400" dirty="0">
                <a:solidFill>
                  <a:srgbClr val="FFFFFF"/>
                </a:solidFill>
                <a:latin typeface="Gill Sans MT"/>
                <a:cs typeface="Gill Sans MT"/>
              </a:rPr>
              <a:t>its</a:t>
            </a:r>
            <a:r>
              <a:rPr sz="4400" spc="-229" dirty="0">
                <a:solidFill>
                  <a:srgbClr val="FFFFFF"/>
                </a:solidFill>
                <a:latin typeface="Gill Sans MT"/>
                <a:cs typeface="Gill Sans MT"/>
              </a:rPr>
              <a:t> </a:t>
            </a:r>
            <a:r>
              <a:rPr sz="4400" spc="-40" dirty="0">
                <a:solidFill>
                  <a:srgbClr val="FFFFFF"/>
                </a:solidFill>
                <a:latin typeface="Gill Sans MT"/>
                <a:cs typeface="Gill Sans MT"/>
              </a:rPr>
              <a:t>potential</a:t>
            </a:r>
            <a:r>
              <a:rPr sz="4400" spc="-229" dirty="0">
                <a:solidFill>
                  <a:srgbClr val="FFFFFF"/>
                </a:solidFill>
                <a:latin typeface="Gill Sans MT"/>
                <a:cs typeface="Gill Sans MT"/>
              </a:rPr>
              <a:t> </a:t>
            </a:r>
            <a:r>
              <a:rPr sz="4400" spc="-30" dirty="0">
                <a:solidFill>
                  <a:srgbClr val="FFFFFF"/>
                </a:solidFill>
                <a:latin typeface="Gill Sans MT"/>
                <a:cs typeface="Gill Sans MT"/>
              </a:rPr>
              <a:t>impact</a:t>
            </a:r>
            <a:r>
              <a:rPr sz="4400" spc="-229" dirty="0">
                <a:solidFill>
                  <a:srgbClr val="FFFFFF"/>
                </a:solidFill>
                <a:latin typeface="Gill Sans MT"/>
                <a:cs typeface="Gill Sans MT"/>
              </a:rPr>
              <a:t> </a:t>
            </a:r>
            <a:r>
              <a:rPr sz="4400" spc="-25" dirty="0">
                <a:solidFill>
                  <a:srgbClr val="FFFFFF"/>
                </a:solidFill>
                <a:latin typeface="Gill Sans MT"/>
                <a:cs typeface="Gill Sans MT"/>
              </a:rPr>
              <a:t>on </a:t>
            </a:r>
            <a:r>
              <a:rPr sz="4400" spc="-55" dirty="0">
                <a:solidFill>
                  <a:srgbClr val="FFFFFF"/>
                </a:solidFill>
                <a:latin typeface="Gill Sans MT"/>
                <a:cs typeface="Gill Sans MT"/>
              </a:rPr>
              <a:t>creative</a:t>
            </a:r>
            <a:r>
              <a:rPr sz="4400" spc="-240" dirty="0">
                <a:solidFill>
                  <a:srgbClr val="FFFFFF"/>
                </a:solidFill>
                <a:latin typeface="Gill Sans MT"/>
                <a:cs typeface="Gill Sans MT"/>
              </a:rPr>
              <a:t> </a:t>
            </a:r>
            <a:r>
              <a:rPr sz="4400" spc="-10" dirty="0">
                <a:solidFill>
                  <a:srgbClr val="FFFFFF"/>
                </a:solidFill>
                <a:latin typeface="Gill Sans MT"/>
                <a:cs typeface="Gill Sans MT"/>
              </a:rPr>
              <a:t>industries.</a:t>
            </a:r>
            <a:endParaRPr sz="4400" dirty="0">
              <a:latin typeface="Gill Sans MT"/>
              <a:cs typeface="Gill Sans M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4F6FB"/>
          </a:solidFill>
        </p:spPr>
        <p:txBody>
          <a:bodyPr wrap="square" lIns="0" tIns="0" rIns="0" bIns="0" rtlCol="0"/>
          <a:lstStyle/>
          <a:p>
            <a:endParaRPr/>
          </a:p>
        </p:txBody>
      </p:sp>
      <p:sp>
        <p:nvSpPr>
          <p:cNvPr id="3" name="object 3"/>
          <p:cNvSpPr/>
          <p:nvPr/>
        </p:nvSpPr>
        <p:spPr>
          <a:xfrm>
            <a:off x="4677853" y="824326"/>
            <a:ext cx="798195" cy="922019"/>
          </a:xfrm>
          <a:custGeom>
            <a:avLst/>
            <a:gdLst/>
            <a:ahLst/>
            <a:cxnLst/>
            <a:rect l="l" t="t" r="r" b="b"/>
            <a:pathLst>
              <a:path w="798195" h="922019">
                <a:moveTo>
                  <a:pt x="0" y="0"/>
                </a:moveTo>
                <a:lnTo>
                  <a:pt x="0" y="921651"/>
                </a:lnTo>
                <a:lnTo>
                  <a:pt x="798156" y="460832"/>
                </a:lnTo>
                <a:lnTo>
                  <a:pt x="0" y="0"/>
                </a:lnTo>
                <a:close/>
              </a:path>
            </a:pathLst>
          </a:custGeom>
          <a:solidFill>
            <a:srgbClr val="5A55A4"/>
          </a:solidFill>
        </p:spPr>
        <p:txBody>
          <a:bodyPr wrap="square" lIns="0" tIns="0" rIns="0" bIns="0" rtlCol="0"/>
          <a:lstStyle/>
          <a:p>
            <a:endParaRPr/>
          </a:p>
        </p:txBody>
      </p:sp>
      <p:sp>
        <p:nvSpPr>
          <p:cNvPr id="4" name="object 4"/>
          <p:cNvSpPr/>
          <p:nvPr/>
        </p:nvSpPr>
        <p:spPr>
          <a:xfrm>
            <a:off x="1739352" y="1717743"/>
            <a:ext cx="869950" cy="869950"/>
          </a:xfrm>
          <a:custGeom>
            <a:avLst/>
            <a:gdLst/>
            <a:ahLst/>
            <a:cxnLst/>
            <a:rect l="l" t="t" r="r" b="b"/>
            <a:pathLst>
              <a:path w="869950" h="869950">
                <a:moveTo>
                  <a:pt x="869784" y="0"/>
                </a:moveTo>
                <a:lnTo>
                  <a:pt x="0" y="0"/>
                </a:lnTo>
                <a:lnTo>
                  <a:pt x="0" y="869784"/>
                </a:lnTo>
                <a:lnTo>
                  <a:pt x="869784" y="0"/>
                </a:lnTo>
                <a:close/>
              </a:path>
            </a:pathLst>
          </a:custGeom>
          <a:solidFill>
            <a:srgbClr val="F8961D"/>
          </a:solidFill>
        </p:spPr>
        <p:txBody>
          <a:bodyPr wrap="square" lIns="0" tIns="0" rIns="0" bIns="0" rtlCol="0"/>
          <a:lstStyle/>
          <a:p>
            <a:endParaRPr/>
          </a:p>
        </p:txBody>
      </p:sp>
      <p:sp>
        <p:nvSpPr>
          <p:cNvPr id="5" name="object 5"/>
          <p:cNvSpPr/>
          <p:nvPr/>
        </p:nvSpPr>
        <p:spPr>
          <a:xfrm>
            <a:off x="0" y="1717739"/>
            <a:ext cx="869950" cy="869950"/>
          </a:xfrm>
          <a:custGeom>
            <a:avLst/>
            <a:gdLst/>
            <a:ahLst/>
            <a:cxnLst/>
            <a:rect l="l" t="t" r="r" b="b"/>
            <a:pathLst>
              <a:path w="869950" h="869950">
                <a:moveTo>
                  <a:pt x="869543" y="0"/>
                </a:moveTo>
                <a:lnTo>
                  <a:pt x="0" y="869543"/>
                </a:lnTo>
                <a:lnTo>
                  <a:pt x="0" y="869784"/>
                </a:lnTo>
                <a:lnTo>
                  <a:pt x="869543" y="869784"/>
                </a:lnTo>
                <a:lnTo>
                  <a:pt x="869543" y="0"/>
                </a:lnTo>
                <a:close/>
              </a:path>
            </a:pathLst>
          </a:custGeom>
          <a:solidFill>
            <a:srgbClr val="4CBD97"/>
          </a:solidFill>
        </p:spPr>
        <p:txBody>
          <a:bodyPr wrap="square" lIns="0" tIns="0" rIns="0" bIns="0" rtlCol="0"/>
          <a:lstStyle/>
          <a:p>
            <a:endParaRPr/>
          </a:p>
        </p:txBody>
      </p:sp>
      <p:sp>
        <p:nvSpPr>
          <p:cNvPr id="6" name="object 6"/>
          <p:cNvSpPr/>
          <p:nvPr/>
        </p:nvSpPr>
        <p:spPr>
          <a:xfrm>
            <a:off x="1739353" y="0"/>
            <a:ext cx="869950" cy="848360"/>
          </a:xfrm>
          <a:custGeom>
            <a:avLst/>
            <a:gdLst/>
            <a:ahLst/>
            <a:cxnLst/>
            <a:rect l="l" t="t" r="r" b="b"/>
            <a:pathLst>
              <a:path w="869950" h="848360">
                <a:moveTo>
                  <a:pt x="869784" y="0"/>
                </a:moveTo>
                <a:lnTo>
                  <a:pt x="847940" y="0"/>
                </a:lnTo>
                <a:lnTo>
                  <a:pt x="0" y="847940"/>
                </a:lnTo>
                <a:lnTo>
                  <a:pt x="869784" y="847940"/>
                </a:lnTo>
                <a:lnTo>
                  <a:pt x="869784" y="0"/>
                </a:lnTo>
                <a:close/>
              </a:path>
            </a:pathLst>
          </a:custGeom>
          <a:solidFill>
            <a:srgbClr val="4CBD97"/>
          </a:solidFill>
        </p:spPr>
        <p:txBody>
          <a:bodyPr wrap="square" lIns="0" tIns="0" rIns="0" bIns="0" rtlCol="0"/>
          <a:lstStyle/>
          <a:p>
            <a:endParaRPr/>
          </a:p>
        </p:txBody>
      </p:sp>
      <p:grpSp>
        <p:nvGrpSpPr>
          <p:cNvPr id="7" name="object 7"/>
          <p:cNvGrpSpPr/>
          <p:nvPr/>
        </p:nvGrpSpPr>
        <p:grpSpPr>
          <a:xfrm>
            <a:off x="0" y="0"/>
            <a:ext cx="1739900" cy="1718310"/>
            <a:chOff x="0" y="0"/>
            <a:chExt cx="1739900" cy="1718310"/>
          </a:xfrm>
        </p:grpSpPr>
        <p:sp>
          <p:nvSpPr>
            <p:cNvPr id="8" name="object 8"/>
            <p:cNvSpPr/>
            <p:nvPr/>
          </p:nvSpPr>
          <p:spPr>
            <a:xfrm>
              <a:off x="1" y="0"/>
              <a:ext cx="869950" cy="848360"/>
            </a:xfrm>
            <a:custGeom>
              <a:avLst/>
              <a:gdLst/>
              <a:ahLst/>
              <a:cxnLst/>
              <a:rect l="l" t="t" r="r" b="b"/>
              <a:pathLst>
                <a:path w="869950" h="848360">
                  <a:moveTo>
                    <a:pt x="869556" y="0"/>
                  </a:moveTo>
                  <a:lnTo>
                    <a:pt x="847737" y="0"/>
                  </a:lnTo>
                  <a:lnTo>
                    <a:pt x="0" y="847725"/>
                  </a:lnTo>
                  <a:lnTo>
                    <a:pt x="0" y="847966"/>
                  </a:lnTo>
                  <a:lnTo>
                    <a:pt x="869556" y="847966"/>
                  </a:lnTo>
                  <a:lnTo>
                    <a:pt x="869556" y="0"/>
                  </a:lnTo>
                  <a:close/>
                </a:path>
              </a:pathLst>
            </a:custGeom>
            <a:solidFill>
              <a:srgbClr val="4CBD97"/>
            </a:solidFill>
          </p:spPr>
          <p:txBody>
            <a:bodyPr wrap="square" lIns="0" tIns="0" rIns="0" bIns="0" rtlCol="0"/>
            <a:lstStyle/>
            <a:p>
              <a:endParaRPr/>
            </a:p>
          </p:txBody>
        </p:sp>
        <p:sp>
          <p:nvSpPr>
            <p:cNvPr id="9" name="object 9"/>
            <p:cNvSpPr/>
            <p:nvPr/>
          </p:nvSpPr>
          <p:spPr>
            <a:xfrm>
              <a:off x="21579" y="0"/>
              <a:ext cx="826769" cy="413384"/>
            </a:xfrm>
            <a:custGeom>
              <a:avLst/>
              <a:gdLst/>
              <a:ahLst/>
              <a:cxnLst/>
              <a:rect l="l" t="t" r="r" b="b"/>
              <a:pathLst>
                <a:path w="826769" h="413384">
                  <a:moveTo>
                    <a:pt x="826160" y="0"/>
                  </a:moveTo>
                  <a:lnTo>
                    <a:pt x="0" y="0"/>
                  </a:lnTo>
                  <a:lnTo>
                    <a:pt x="413067" y="413054"/>
                  </a:lnTo>
                  <a:lnTo>
                    <a:pt x="826160" y="0"/>
                  </a:lnTo>
                  <a:close/>
                </a:path>
              </a:pathLst>
            </a:custGeom>
            <a:solidFill>
              <a:srgbClr val="F8961D"/>
            </a:solidFill>
          </p:spPr>
          <p:txBody>
            <a:bodyPr wrap="square" lIns="0" tIns="0" rIns="0" bIns="0" rtlCol="0"/>
            <a:lstStyle/>
            <a:p>
              <a:endParaRPr/>
            </a:p>
          </p:txBody>
        </p:sp>
        <p:sp>
          <p:nvSpPr>
            <p:cNvPr id="10" name="object 10"/>
            <p:cNvSpPr/>
            <p:nvPr/>
          </p:nvSpPr>
          <p:spPr>
            <a:xfrm>
              <a:off x="0" y="847968"/>
              <a:ext cx="869950" cy="869950"/>
            </a:xfrm>
            <a:custGeom>
              <a:avLst/>
              <a:gdLst/>
              <a:ahLst/>
              <a:cxnLst/>
              <a:rect l="l" t="t" r="r" b="b"/>
              <a:pathLst>
                <a:path w="869950" h="869950">
                  <a:moveTo>
                    <a:pt x="869556" y="0"/>
                  </a:moveTo>
                  <a:lnTo>
                    <a:pt x="0" y="0"/>
                  </a:lnTo>
                  <a:lnTo>
                    <a:pt x="0" y="241"/>
                  </a:lnTo>
                  <a:lnTo>
                    <a:pt x="869556" y="869772"/>
                  </a:lnTo>
                  <a:lnTo>
                    <a:pt x="869556" y="0"/>
                  </a:lnTo>
                  <a:close/>
                </a:path>
              </a:pathLst>
            </a:custGeom>
            <a:solidFill>
              <a:srgbClr val="5A55A4"/>
            </a:solidFill>
          </p:spPr>
          <p:txBody>
            <a:bodyPr wrap="square" lIns="0" tIns="0" rIns="0" bIns="0" rtlCol="0"/>
            <a:lstStyle/>
            <a:p>
              <a:endParaRPr/>
            </a:p>
          </p:txBody>
        </p:sp>
        <p:sp>
          <p:nvSpPr>
            <p:cNvPr id="11" name="object 11"/>
            <p:cNvSpPr/>
            <p:nvPr/>
          </p:nvSpPr>
          <p:spPr>
            <a:xfrm>
              <a:off x="869560" y="0"/>
              <a:ext cx="869950" cy="848360"/>
            </a:xfrm>
            <a:custGeom>
              <a:avLst/>
              <a:gdLst/>
              <a:ahLst/>
              <a:cxnLst/>
              <a:rect l="l" t="t" r="r" b="b"/>
              <a:pathLst>
                <a:path w="869950" h="848360">
                  <a:moveTo>
                    <a:pt x="21818" y="0"/>
                  </a:moveTo>
                  <a:lnTo>
                    <a:pt x="0" y="0"/>
                  </a:lnTo>
                  <a:lnTo>
                    <a:pt x="0" y="847966"/>
                  </a:lnTo>
                  <a:lnTo>
                    <a:pt x="869784" y="847953"/>
                  </a:lnTo>
                  <a:lnTo>
                    <a:pt x="21818" y="0"/>
                  </a:lnTo>
                  <a:close/>
                </a:path>
              </a:pathLst>
            </a:custGeom>
            <a:solidFill>
              <a:srgbClr val="F8961D"/>
            </a:solidFill>
          </p:spPr>
          <p:txBody>
            <a:bodyPr wrap="square" lIns="0" tIns="0" rIns="0" bIns="0" rtlCol="0"/>
            <a:lstStyle/>
            <a:p>
              <a:endParaRPr/>
            </a:p>
          </p:txBody>
        </p:sp>
        <p:sp>
          <p:nvSpPr>
            <p:cNvPr id="12" name="object 12"/>
            <p:cNvSpPr/>
            <p:nvPr/>
          </p:nvSpPr>
          <p:spPr>
            <a:xfrm>
              <a:off x="869551" y="847956"/>
              <a:ext cx="869950" cy="869950"/>
            </a:xfrm>
            <a:custGeom>
              <a:avLst/>
              <a:gdLst/>
              <a:ahLst/>
              <a:cxnLst/>
              <a:rect l="l" t="t" r="r" b="b"/>
              <a:pathLst>
                <a:path w="869950" h="869950">
                  <a:moveTo>
                    <a:pt x="869797" y="0"/>
                  </a:moveTo>
                  <a:lnTo>
                    <a:pt x="0" y="12"/>
                  </a:lnTo>
                  <a:lnTo>
                    <a:pt x="12" y="869784"/>
                  </a:lnTo>
                  <a:lnTo>
                    <a:pt x="869797" y="0"/>
                  </a:lnTo>
                  <a:close/>
                </a:path>
              </a:pathLst>
            </a:custGeom>
            <a:solidFill>
              <a:srgbClr val="EF3E23"/>
            </a:solidFill>
          </p:spPr>
          <p:txBody>
            <a:bodyPr wrap="square" lIns="0" tIns="0" rIns="0" bIns="0" rtlCol="0"/>
            <a:lstStyle/>
            <a:p>
              <a:endParaRPr/>
            </a:p>
          </p:txBody>
        </p:sp>
        <p:sp>
          <p:nvSpPr>
            <p:cNvPr id="13" name="object 13"/>
            <p:cNvSpPr/>
            <p:nvPr/>
          </p:nvSpPr>
          <p:spPr>
            <a:xfrm>
              <a:off x="0" y="848175"/>
              <a:ext cx="434975" cy="869950"/>
            </a:xfrm>
            <a:custGeom>
              <a:avLst/>
              <a:gdLst/>
              <a:ahLst/>
              <a:cxnLst/>
              <a:rect l="l" t="t" r="r" b="b"/>
              <a:pathLst>
                <a:path w="434975" h="869950">
                  <a:moveTo>
                    <a:pt x="0" y="0"/>
                  </a:moveTo>
                  <a:lnTo>
                    <a:pt x="0" y="869353"/>
                  </a:lnTo>
                  <a:lnTo>
                    <a:pt x="434657" y="434695"/>
                  </a:lnTo>
                  <a:lnTo>
                    <a:pt x="0" y="0"/>
                  </a:lnTo>
                  <a:close/>
                </a:path>
              </a:pathLst>
            </a:custGeom>
            <a:solidFill>
              <a:srgbClr val="4CBD97"/>
            </a:solidFill>
          </p:spPr>
          <p:txBody>
            <a:bodyPr wrap="square" lIns="0" tIns="0" rIns="0" bIns="0" rtlCol="0"/>
            <a:lstStyle/>
            <a:p>
              <a:endParaRPr/>
            </a:p>
          </p:txBody>
        </p:sp>
        <p:sp>
          <p:nvSpPr>
            <p:cNvPr id="14" name="object 14"/>
            <p:cNvSpPr/>
            <p:nvPr/>
          </p:nvSpPr>
          <p:spPr>
            <a:xfrm>
              <a:off x="869551" y="1282858"/>
              <a:ext cx="869950" cy="434975"/>
            </a:xfrm>
            <a:custGeom>
              <a:avLst/>
              <a:gdLst/>
              <a:ahLst/>
              <a:cxnLst/>
              <a:rect l="l" t="t" r="r" b="b"/>
              <a:pathLst>
                <a:path w="869950" h="434975">
                  <a:moveTo>
                    <a:pt x="434924" y="0"/>
                  </a:moveTo>
                  <a:lnTo>
                    <a:pt x="0" y="434873"/>
                  </a:lnTo>
                  <a:lnTo>
                    <a:pt x="869797" y="434873"/>
                  </a:lnTo>
                  <a:lnTo>
                    <a:pt x="434924" y="0"/>
                  </a:lnTo>
                  <a:close/>
                </a:path>
              </a:pathLst>
            </a:custGeom>
            <a:solidFill>
              <a:srgbClr val="5A55A4"/>
            </a:solidFill>
          </p:spPr>
          <p:txBody>
            <a:bodyPr wrap="square" lIns="0" tIns="0" rIns="0" bIns="0" rtlCol="0"/>
            <a:lstStyle/>
            <a:p>
              <a:endParaRPr/>
            </a:p>
          </p:txBody>
        </p:sp>
        <p:sp>
          <p:nvSpPr>
            <p:cNvPr id="15" name="object 15"/>
            <p:cNvSpPr/>
            <p:nvPr/>
          </p:nvSpPr>
          <p:spPr>
            <a:xfrm>
              <a:off x="1304453" y="0"/>
              <a:ext cx="434975" cy="848360"/>
            </a:xfrm>
            <a:custGeom>
              <a:avLst/>
              <a:gdLst/>
              <a:ahLst/>
              <a:cxnLst/>
              <a:rect l="l" t="t" r="r" b="b"/>
              <a:pathLst>
                <a:path w="434975" h="848360">
                  <a:moveTo>
                    <a:pt x="434873" y="0"/>
                  </a:moveTo>
                  <a:lnTo>
                    <a:pt x="413029" y="0"/>
                  </a:lnTo>
                  <a:lnTo>
                    <a:pt x="0" y="413029"/>
                  </a:lnTo>
                  <a:lnTo>
                    <a:pt x="434873" y="847940"/>
                  </a:lnTo>
                  <a:lnTo>
                    <a:pt x="434873" y="0"/>
                  </a:lnTo>
                  <a:close/>
                </a:path>
              </a:pathLst>
            </a:custGeom>
            <a:solidFill>
              <a:srgbClr val="EF3E23"/>
            </a:solidFill>
          </p:spPr>
          <p:txBody>
            <a:bodyPr wrap="square" lIns="0" tIns="0" rIns="0" bIns="0" rtlCol="0"/>
            <a:lstStyle/>
            <a:p>
              <a:endParaRPr/>
            </a:p>
          </p:txBody>
        </p:sp>
      </p:grpSp>
      <p:sp>
        <p:nvSpPr>
          <p:cNvPr id="16" name="object 16"/>
          <p:cNvSpPr/>
          <p:nvPr/>
        </p:nvSpPr>
        <p:spPr>
          <a:xfrm>
            <a:off x="2609137" y="0"/>
            <a:ext cx="869950" cy="848360"/>
          </a:xfrm>
          <a:custGeom>
            <a:avLst/>
            <a:gdLst/>
            <a:ahLst/>
            <a:cxnLst/>
            <a:rect l="l" t="t" r="r" b="b"/>
            <a:pathLst>
              <a:path w="869950" h="848360">
                <a:moveTo>
                  <a:pt x="21844" y="0"/>
                </a:moveTo>
                <a:lnTo>
                  <a:pt x="0" y="0"/>
                </a:lnTo>
                <a:lnTo>
                  <a:pt x="0" y="847940"/>
                </a:lnTo>
                <a:lnTo>
                  <a:pt x="869784" y="847953"/>
                </a:lnTo>
                <a:lnTo>
                  <a:pt x="21844" y="0"/>
                </a:lnTo>
                <a:close/>
              </a:path>
            </a:pathLst>
          </a:custGeom>
          <a:solidFill>
            <a:srgbClr val="EF3E23"/>
          </a:solidFill>
        </p:spPr>
        <p:txBody>
          <a:bodyPr wrap="square" lIns="0" tIns="0" rIns="0" bIns="0" rtlCol="0"/>
          <a:lstStyle/>
          <a:p>
            <a:endParaRPr/>
          </a:p>
        </p:txBody>
      </p:sp>
      <p:grpSp>
        <p:nvGrpSpPr>
          <p:cNvPr id="17" name="object 17"/>
          <p:cNvGrpSpPr/>
          <p:nvPr/>
        </p:nvGrpSpPr>
        <p:grpSpPr>
          <a:xfrm>
            <a:off x="0" y="2587529"/>
            <a:ext cx="1739900" cy="1739900"/>
            <a:chOff x="0" y="2587529"/>
            <a:chExt cx="1739900" cy="1739900"/>
          </a:xfrm>
        </p:grpSpPr>
        <p:sp>
          <p:nvSpPr>
            <p:cNvPr id="18" name="object 18"/>
            <p:cNvSpPr/>
            <p:nvPr/>
          </p:nvSpPr>
          <p:spPr>
            <a:xfrm>
              <a:off x="869543" y="2587529"/>
              <a:ext cx="869950" cy="869950"/>
            </a:xfrm>
            <a:custGeom>
              <a:avLst/>
              <a:gdLst/>
              <a:ahLst/>
              <a:cxnLst/>
              <a:rect l="l" t="t" r="r" b="b"/>
              <a:pathLst>
                <a:path w="869950" h="869950">
                  <a:moveTo>
                    <a:pt x="869810" y="0"/>
                  </a:moveTo>
                  <a:lnTo>
                    <a:pt x="0" y="0"/>
                  </a:lnTo>
                  <a:lnTo>
                    <a:pt x="869810" y="869784"/>
                  </a:lnTo>
                  <a:lnTo>
                    <a:pt x="869810" y="0"/>
                  </a:lnTo>
                  <a:close/>
                </a:path>
              </a:pathLst>
            </a:custGeom>
            <a:solidFill>
              <a:srgbClr val="EF3E23"/>
            </a:solidFill>
          </p:spPr>
          <p:txBody>
            <a:bodyPr wrap="square" lIns="0" tIns="0" rIns="0" bIns="0" rtlCol="0"/>
            <a:lstStyle/>
            <a:p>
              <a:endParaRPr/>
            </a:p>
          </p:txBody>
        </p:sp>
        <p:sp>
          <p:nvSpPr>
            <p:cNvPr id="19" name="object 19"/>
            <p:cNvSpPr/>
            <p:nvPr/>
          </p:nvSpPr>
          <p:spPr>
            <a:xfrm>
              <a:off x="0" y="3457312"/>
              <a:ext cx="869950" cy="869950"/>
            </a:xfrm>
            <a:custGeom>
              <a:avLst/>
              <a:gdLst/>
              <a:ahLst/>
              <a:cxnLst/>
              <a:rect l="l" t="t" r="r" b="b"/>
              <a:pathLst>
                <a:path w="869950" h="869950">
                  <a:moveTo>
                    <a:pt x="869569" y="0"/>
                  </a:moveTo>
                  <a:lnTo>
                    <a:pt x="0" y="0"/>
                  </a:lnTo>
                  <a:lnTo>
                    <a:pt x="12" y="869556"/>
                  </a:lnTo>
                  <a:lnTo>
                    <a:pt x="869569" y="0"/>
                  </a:lnTo>
                  <a:close/>
                </a:path>
              </a:pathLst>
            </a:custGeom>
            <a:solidFill>
              <a:srgbClr val="5A55A4"/>
            </a:solidFill>
          </p:spPr>
          <p:txBody>
            <a:bodyPr wrap="square" lIns="0" tIns="0" rIns="0" bIns="0" rtlCol="0"/>
            <a:lstStyle/>
            <a:p>
              <a:endParaRPr/>
            </a:p>
          </p:txBody>
        </p:sp>
      </p:grpSp>
      <p:sp>
        <p:nvSpPr>
          <p:cNvPr id="20" name="object 20"/>
          <p:cNvSpPr/>
          <p:nvPr/>
        </p:nvSpPr>
        <p:spPr>
          <a:xfrm>
            <a:off x="3500746" y="0"/>
            <a:ext cx="826769" cy="413384"/>
          </a:xfrm>
          <a:custGeom>
            <a:avLst/>
            <a:gdLst/>
            <a:ahLst/>
            <a:cxnLst/>
            <a:rect l="l" t="t" r="r" b="b"/>
            <a:pathLst>
              <a:path w="826770" h="413384">
                <a:moveTo>
                  <a:pt x="826160" y="0"/>
                </a:moveTo>
                <a:lnTo>
                  <a:pt x="0" y="0"/>
                </a:lnTo>
                <a:lnTo>
                  <a:pt x="413054" y="413054"/>
                </a:lnTo>
                <a:lnTo>
                  <a:pt x="826160" y="0"/>
                </a:lnTo>
                <a:close/>
              </a:path>
            </a:pathLst>
          </a:custGeom>
          <a:solidFill>
            <a:srgbClr val="5A55A4"/>
          </a:solidFill>
        </p:spPr>
        <p:txBody>
          <a:bodyPr wrap="square" lIns="0" tIns="0" rIns="0" bIns="0" rtlCol="0"/>
          <a:lstStyle/>
          <a:p>
            <a:endParaRPr/>
          </a:p>
        </p:txBody>
      </p:sp>
      <p:sp>
        <p:nvSpPr>
          <p:cNvPr id="21" name="object 21"/>
          <p:cNvSpPr/>
          <p:nvPr/>
        </p:nvSpPr>
        <p:spPr>
          <a:xfrm>
            <a:off x="2609154" y="2587522"/>
            <a:ext cx="434975" cy="869950"/>
          </a:xfrm>
          <a:custGeom>
            <a:avLst/>
            <a:gdLst/>
            <a:ahLst/>
            <a:cxnLst/>
            <a:rect l="l" t="t" r="r" b="b"/>
            <a:pathLst>
              <a:path w="434975" h="869950">
                <a:moveTo>
                  <a:pt x="0" y="0"/>
                </a:moveTo>
                <a:lnTo>
                  <a:pt x="0" y="869797"/>
                </a:lnTo>
                <a:lnTo>
                  <a:pt x="434873" y="434924"/>
                </a:lnTo>
                <a:lnTo>
                  <a:pt x="0" y="0"/>
                </a:lnTo>
                <a:close/>
              </a:path>
            </a:pathLst>
          </a:custGeom>
          <a:solidFill>
            <a:srgbClr val="5A55A4"/>
          </a:solidFill>
        </p:spPr>
        <p:txBody>
          <a:bodyPr wrap="square" lIns="0" tIns="0" rIns="0" bIns="0" rtlCol="0"/>
          <a:lstStyle/>
          <a:p>
            <a:endParaRPr/>
          </a:p>
        </p:txBody>
      </p:sp>
      <p:pic>
        <p:nvPicPr>
          <p:cNvPr id="22" name="object 22"/>
          <p:cNvPicPr/>
          <p:nvPr/>
        </p:nvPicPr>
        <p:blipFill>
          <a:blip r:embed="rId2" cstate="print"/>
          <a:stretch>
            <a:fillRect/>
          </a:stretch>
        </p:blipFill>
        <p:spPr>
          <a:xfrm>
            <a:off x="0" y="8137334"/>
            <a:ext cx="2431630" cy="2149665"/>
          </a:xfrm>
          <a:prstGeom prst="rect">
            <a:avLst/>
          </a:prstGeom>
        </p:spPr>
      </p:pic>
      <p:sp>
        <p:nvSpPr>
          <p:cNvPr id="23" name="object 23"/>
          <p:cNvSpPr txBox="1">
            <a:spLocks noGrp="1"/>
          </p:cNvSpPr>
          <p:nvPr>
            <p:ph type="title"/>
          </p:nvPr>
        </p:nvSpPr>
        <p:spPr>
          <a:xfrm>
            <a:off x="5707068" y="874004"/>
            <a:ext cx="11435080" cy="695960"/>
          </a:xfrm>
          <a:prstGeom prst="rect">
            <a:avLst/>
          </a:prstGeom>
        </p:spPr>
        <p:txBody>
          <a:bodyPr vert="horz" wrap="square" lIns="0" tIns="12700" rIns="0" bIns="0" rtlCol="0">
            <a:spAutoFit/>
          </a:bodyPr>
          <a:lstStyle/>
          <a:p>
            <a:pPr marL="12700">
              <a:lnSpc>
                <a:spcPct val="100000"/>
              </a:lnSpc>
              <a:spcBef>
                <a:spcPts val="100"/>
              </a:spcBef>
            </a:pPr>
            <a:r>
              <a:rPr sz="4400" spc="55" dirty="0">
                <a:solidFill>
                  <a:srgbClr val="EF3E23"/>
                </a:solidFill>
              </a:rPr>
              <a:t>THE</a:t>
            </a:r>
            <a:r>
              <a:rPr sz="4400" spc="-25" dirty="0">
                <a:solidFill>
                  <a:srgbClr val="EF3E23"/>
                </a:solidFill>
              </a:rPr>
              <a:t> </a:t>
            </a:r>
            <a:r>
              <a:rPr sz="4400" dirty="0">
                <a:solidFill>
                  <a:srgbClr val="EF3E23"/>
                </a:solidFill>
              </a:rPr>
              <a:t>RESPONSE</a:t>
            </a:r>
            <a:r>
              <a:rPr sz="4400" spc="-20" dirty="0">
                <a:solidFill>
                  <a:srgbClr val="EF3E23"/>
                </a:solidFill>
              </a:rPr>
              <a:t> </a:t>
            </a:r>
            <a:r>
              <a:rPr sz="4400" dirty="0">
                <a:solidFill>
                  <a:srgbClr val="EF3E23"/>
                </a:solidFill>
              </a:rPr>
              <a:t>OF</a:t>
            </a:r>
            <a:r>
              <a:rPr sz="4400" spc="-25" dirty="0">
                <a:solidFill>
                  <a:srgbClr val="EF3E23"/>
                </a:solidFill>
              </a:rPr>
              <a:t> </a:t>
            </a:r>
            <a:r>
              <a:rPr sz="4400" spc="55" dirty="0">
                <a:solidFill>
                  <a:srgbClr val="EF3E23"/>
                </a:solidFill>
              </a:rPr>
              <a:t>THE</a:t>
            </a:r>
            <a:r>
              <a:rPr sz="4400" spc="-20" dirty="0">
                <a:solidFill>
                  <a:srgbClr val="EF3E23"/>
                </a:solidFill>
              </a:rPr>
              <a:t> </a:t>
            </a:r>
            <a:r>
              <a:rPr sz="4400" spc="40" dirty="0">
                <a:solidFill>
                  <a:srgbClr val="EF3E23"/>
                </a:solidFill>
              </a:rPr>
              <a:t>GOVERNMENT</a:t>
            </a:r>
            <a:endParaRPr sz="4400"/>
          </a:p>
        </p:txBody>
      </p:sp>
      <p:sp>
        <p:nvSpPr>
          <p:cNvPr id="24" name="object 24"/>
          <p:cNvSpPr txBox="1"/>
          <p:nvPr/>
        </p:nvSpPr>
        <p:spPr>
          <a:xfrm>
            <a:off x="5725628" y="1675409"/>
            <a:ext cx="10990580" cy="1148080"/>
          </a:xfrm>
          <a:prstGeom prst="rect">
            <a:avLst/>
          </a:prstGeom>
        </p:spPr>
        <p:txBody>
          <a:bodyPr vert="horz" wrap="square" lIns="0" tIns="97155" rIns="0" bIns="0" rtlCol="0">
            <a:spAutoFit/>
          </a:bodyPr>
          <a:lstStyle/>
          <a:p>
            <a:pPr marL="12700" marR="5080">
              <a:lnSpc>
                <a:spcPts val="4100"/>
              </a:lnSpc>
              <a:spcBef>
                <a:spcPts val="765"/>
              </a:spcBef>
            </a:pPr>
            <a:r>
              <a:rPr sz="3950" b="1" spc="-229" dirty="0">
                <a:solidFill>
                  <a:srgbClr val="5A55A4"/>
                </a:solidFill>
                <a:latin typeface="Gill Sans MT"/>
                <a:cs typeface="Gill Sans MT"/>
              </a:rPr>
              <a:t>Legal</a:t>
            </a:r>
            <a:r>
              <a:rPr sz="3950" b="1" spc="-55" dirty="0">
                <a:solidFill>
                  <a:srgbClr val="5A55A4"/>
                </a:solidFill>
                <a:latin typeface="Gill Sans MT"/>
                <a:cs typeface="Gill Sans MT"/>
              </a:rPr>
              <a:t> </a:t>
            </a:r>
            <a:r>
              <a:rPr sz="3950" b="1" spc="-254" dirty="0">
                <a:solidFill>
                  <a:srgbClr val="5A55A4"/>
                </a:solidFill>
                <a:latin typeface="Gill Sans MT"/>
                <a:cs typeface="Gill Sans MT"/>
              </a:rPr>
              <a:t>Framework</a:t>
            </a:r>
            <a:r>
              <a:rPr sz="3950" b="1" spc="-40" dirty="0">
                <a:solidFill>
                  <a:srgbClr val="5A55A4"/>
                </a:solidFill>
                <a:latin typeface="Gill Sans MT"/>
                <a:cs typeface="Gill Sans MT"/>
              </a:rPr>
              <a:t> </a:t>
            </a:r>
            <a:r>
              <a:rPr sz="3950" b="1" dirty="0">
                <a:solidFill>
                  <a:srgbClr val="5A55A4"/>
                </a:solidFill>
                <a:latin typeface="Gill Sans MT"/>
                <a:cs typeface="Gill Sans MT"/>
              </a:rPr>
              <a:t>–</a:t>
            </a:r>
            <a:r>
              <a:rPr sz="3950" b="1" spc="-165" dirty="0">
                <a:solidFill>
                  <a:srgbClr val="5A55A4"/>
                </a:solidFill>
                <a:latin typeface="Gill Sans MT"/>
                <a:cs typeface="Gill Sans MT"/>
              </a:rPr>
              <a:t> </a:t>
            </a:r>
            <a:r>
              <a:rPr sz="3950" b="1" spc="-200" dirty="0">
                <a:solidFill>
                  <a:srgbClr val="5A55A4"/>
                </a:solidFill>
                <a:latin typeface="Gill Sans MT"/>
                <a:cs typeface="Gill Sans MT"/>
              </a:rPr>
              <a:t>Proposal</a:t>
            </a:r>
            <a:r>
              <a:rPr sz="3950" b="1" spc="-65" dirty="0">
                <a:solidFill>
                  <a:srgbClr val="5A55A4"/>
                </a:solidFill>
                <a:latin typeface="Gill Sans MT"/>
                <a:cs typeface="Gill Sans MT"/>
              </a:rPr>
              <a:t> </a:t>
            </a:r>
            <a:r>
              <a:rPr sz="3950" b="1" spc="-135" dirty="0">
                <a:solidFill>
                  <a:srgbClr val="5A55A4"/>
                </a:solidFill>
                <a:latin typeface="Gill Sans MT"/>
                <a:cs typeface="Gill Sans MT"/>
              </a:rPr>
              <a:t>for</a:t>
            </a:r>
            <a:r>
              <a:rPr sz="3950" b="1" spc="-75" dirty="0">
                <a:solidFill>
                  <a:srgbClr val="5A55A4"/>
                </a:solidFill>
                <a:latin typeface="Gill Sans MT"/>
                <a:cs typeface="Gill Sans MT"/>
              </a:rPr>
              <a:t> </a:t>
            </a:r>
            <a:r>
              <a:rPr sz="3950" b="1" spc="-285" dirty="0">
                <a:solidFill>
                  <a:srgbClr val="5A55A4"/>
                </a:solidFill>
                <a:latin typeface="Gill Sans MT"/>
                <a:cs typeface="Gill Sans MT"/>
              </a:rPr>
              <a:t>amendment</a:t>
            </a:r>
            <a:r>
              <a:rPr lang="it-IT" sz="3950" b="1" spc="-285" dirty="0" err="1">
                <a:solidFill>
                  <a:srgbClr val="5A55A4"/>
                </a:solidFill>
                <a:latin typeface="Gill Sans MT"/>
                <a:cs typeface="Gill Sans MT"/>
              </a:rPr>
              <a:t>s</a:t>
            </a:r>
            <a:r>
              <a:rPr sz="3950" b="1" spc="-40" dirty="0">
                <a:solidFill>
                  <a:srgbClr val="5A55A4"/>
                </a:solidFill>
                <a:latin typeface="Gill Sans MT"/>
                <a:cs typeface="Gill Sans MT"/>
              </a:rPr>
              <a:t> </a:t>
            </a:r>
            <a:r>
              <a:rPr sz="3950" b="1" spc="-100" dirty="0">
                <a:solidFill>
                  <a:srgbClr val="5A55A4"/>
                </a:solidFill>
                <a:latin typeface="Gill Sans MT"/>
                <a:cs typeface="Gill Sans MT"/>
              </a:rPr>
              <a:t>to</a:t>
            </a:r>
            <a:r>
              <a:rPr sz="3950" b="1" spc="-75" dirty="0">
                <a:solidFill>
                  <a:srgbClr val="5A55A4"/>
                </a:solidFill>
                <a:latin typeface="Gill Sans MT"/>
                <a:cs typeface="Gill Sans MT"/>
              </a:rPr>
              <a:t> </a:t>
            </a:r>
            <a:r>
              <a:rPr sz="3950" b="1" spc="-95" dirty="0">
                <a:solidFill>
                  <a:srgbClr val="5A55A4"/>
                </a:solidFill>
                <a:latin typeface="Gill Sans MT"/>
                <a:cs typeface="Gill Sans MT"/>
              </a:rPr>
              <a:t>the </a:t>
            </a:r>
            <a:r>
              <a:rPr sz="3950" b="1" spc="-210" dirty="0">
                <a:solidFill>
                  <a:srgbClr val="5A55A4"/>
                </a:solidFill>
                <a:latin typeface="Gill Sans MT"/>
                <a:cs typeface="Gill Sans MT"/>
              </a:rPr>
              <a:t>National</a:t>
            </a:r>
            <a:r>
              <a:rPr sz="3950" b="1" spc="-30" dirty="0">
                <a:solidFill>
                  <a:srgbClr val="5A55A4"/>
                </a:solidFill>
                <a:latin typeface="Gill Sans MT"/>
                <a:cs typeface="Gill Sans MT"/>
              </a:rPr>
              <a:t> </a:t>
            </a:r>
            <a:r>
              <a:rPr sz="3950" b="1" spc="-195" dirty="0">
                <a:solidFill>
                  <a:srgbClr val="5A55A4"/>
                </a:solidFill>
                <a:latin typeface="Gill Sans MT"/>
                <a:cs typeface="Gill Sans MT"/>
              </a:rPr>
              <a:t>Copyright</a:t>
            </a:r>
            <a:r>
              <a:rPr sz="3950" b="1" spc="-35" dirty="0">
                <a:solidFill>
                  <a:srgbClr val="5A55A4"/>
                </a:solidFill>
                <a:latin typeface="Gill Sans MT"/>
                <a:cs typeface="Gill Sans MT"/>
              </a:rPr>
              <a:t> </a:t>
            </a:r>
            <a:r>
              <a:rPr sz="3950" b="1" spc="-20" dirty="0">
                <a:solidFill>
                  <a:srgbClr val="5A55A4"/>
                </a:solidFill>
                <a:latin typeface="Gill Sans MT"/>
                <a:cs typeface="Gill Sans MT"/>
              </a:rPr>
              <a:t>Law:</a:t>
            </a:r>
            <a:endParaRPr sz="3950" dirty="0">
              <a:latin typeface="Gill Sans MT"/>
              <a:cs typeface="Gill Sans MT"/>
            </a:endParaRPr>
          </a:p>
        </p:txBody>
      </p:sp>
      <p:sp>
        <p:nvSpPr>
          <p:cNvPr id="25" name="object 25"/>
          <p:cNvSpPr txBox="1">
            <a:spLocks noGrp="1"/>
          </p:cNvSpPr>
          <p:nvPr>
            <p:ph type="body" idx="1"/>
          </p:nvPr>
        </p:nvSpPr>
        <p:spPr>
          <a:xfrm>
            <a:off x="5725628" y="3326499"/>
            <a:ext cx="11812269" cy="5255221"/>
          </a:xfrm>
          <a:prstGeom prst="rect">
            <a:avLst/>
          </a:prstGeom>
        </p:spPr>
        <p:txBody>
          <a:bodyPr vert="horz" wrap="square" lIns="0" tIns="103505" rIns="0" bIns="0" rtlCol="0">
            <a:spAutoFit/>
          </a:bodyPr>
          <a:lstStyle/>
          <a:p>
            <a:pPr marL="12700" marR="180340">
              <a:lnSpc>
                <a:spcPct val="77300"/>
              </a:lnSpc>
              <a:spcBef>
                <a:spcPts val="815"/>
              </a:spcBef>
            </a:pPr>
            <a:r>
              <a:rPr b="1" spc="-140" dirty="0">
                <a:latin typeface="Gill Sans MT"/>
                <a:cs typeface="Gill Sans MT"/>
              </a:rPr>
              <a:t>Adapt</a:t>
            </a:r>
            <a:r>
              <a:rPr b="1" spc="-40" dirty="0">
                <a:latin typeface="Gill Sans MT"/>
                <a:cs typeface="Gill Sans MT"/>
              </a:rPr>
              <a:t> </a:t>
            </a:r>
            <a:r>
              <a:rPr b="1" spc="-125" dirty="0">
                <a:latin typeface="Gill Sans MT"/>
                <a:cs typeface="Gill Sans MT"/>
              </a:rPr>
              <a:t>exceptions</a:t>
            </a:r>
            <a:r>
              <a:rPr b="1" spc="-35" dirty="0">
                <a:latin typeface="Gill Sans MT"/>
                <a:cs typeface="Gill Sans MT"/>
              </a:rPr>
              <a:t> </a:t>
            </a:r>
            <a:r>
              <a:rPr b="1" spc="-125" dirty="0">
                <a:latin typeface="Gill Sans MT"/>
                <a:cs typeface="Gill Sans MT"/>
              </a:rPr>
              <a:t>and</a:t>
            </a:r>
            <a:r>
              <a:rPr b="1" spc="-35" dirty="0">
                <a:latin typeface="Gill Sans MT"/>
                <a:cs typeface="Gill Sans MT"/>
              </a:rPr>
              <a:t> </a:t>
            </a:r>
            <a:r>
              <a:rPr b="1" spc="-125" dirty="0">
                <a:latin typeface="Gill Sans MT"/>
                <a:cs typeface="Gill Sans MT"/>
              </a:rPr>
              <a:t>limitations</a:t>
            </a:r>
            <a:r>
              <a:rPr b="1" spc="-35" dirty="0">
                <a:latin typeface="Gill Sans MT"/>
                <a:cs typeface="Gill Sans MT"/>
              </a:rPr>
              <a:t> </a:t>
            </a:r>
            <a:r>
              <a:rPr b="1" spc="-65" dirty="0">
                <a:latin typeface="Gill Sans MT"/>
                <a:cs typeface="Gill Sans MT"/>
              </a:rPr>
              <a:t>to</a:t>
            </a:r>
            <a:r>
              <a:rPr b="1" spc="-35" dirty="0">
                <a:latin typeface="Gill Sans MT"/>
                <a:cs typeface="Gill Sans MT"/>
              </a:rPr>
              <a:t> </a:t>
            </a:r>
            <a:r>
              <a:rPr b="1" spc="-135" dirty="0">
                <a:latin typeface="Gill Sans MT"/>
                <a:cs typeface="Gill Sans MT"/>
              </a:rPr>
              <a:t>the</a:t>
            </a:r>
            <a:r>
              <a:rPr b="1" spc="-35" dirty="0">
                <a:latin typeface="Gill Sans MT"/>
                <a:cs typeface="Gill Sans MT"/>
              </a:rPr>
              <a:t> </a:t>
            </a:r>
            <a:r>
              <a:rPr b="1" spc="-114" dirty="0">
                <a:latin typeface="Gill Sans MT"/>
                <a:cs typeface="Gill Sans MT"/>
              </a:rPr>
              <a:t>digital</a:t>
            </a:r>
            <a:r>
              <a:rPr b="1" spc="-35" dirty="0">
                <a:latin typeface="Gill Sans MT"/>
                <a:cs typeface="Gill Sans MT"/>
              </a:rPr>
              <a:t> </a:t>
            </a:r>
            <a:r>
              <a:rPr b="1" spc="-125" dirty="0">
                <a:latin typeface="Gill Sans MT"/>
                <a:cs typeface="Gill Sans MT"/>
              </a:rPr>
              <a:t>and</a:t>
            </a:r>
            <a:r>
              <a:rPr b="1" spc="-35" dirty="0">
                <a:latin typeface="Gill Sans MT"/>
                <a:cs typeface="Gill Sans MT"/>
              </a:rPr>
              <a:t> </a:t>
            </a:r>
            <a:r>
              <a:rPr b="1" spc="-105" dirty="0">
                <a:latin typeface="Gill Sans MT"/>
                <a:cs typeface="Gill Sans MT"/>
              </a:rPr>
              <a:t>cross-</a:t>
            </a:r>
            <a:r>
              <a:rPr b="1" spc="-120" dirty="0">
                <a:latin typeface="Gill Sans MT"/>
                <a:cs typeface="Gill Sans MT"/>
              </a:rPr>
              <a:t>border</a:t>
            </a:r>
            <a:r>
              <a:rPr b="1" spc="-35" dirty="0">
                <a:latin typeface="Gill Sans MT"/>
                <a:cs typeface="Gill Sans MT"/>
              </a:rPr>
              <a:t> environment</a:t>
            </a:r>
            <a:r>
              <a:rPr lang="it-IT" b="1" spc="-35" dirty="0">
                <a:latin typeface="Gill Sans MT"/>
                <a:cs typeface="Gill Sans MT"/>
              </a:rPr>
              <a:t>:</a:t>
            </a:r>
            <a:r>
              <a:rPr b="1" spc="-35" dirty="0">
                <a:latin typeface="Gill Sans MT"/>
                <a:cs typeface="Gill Sans MT"/>
              </a:rPr>
              <a:t> </a:t>
            </a:r>
            <a:r>
              <a:rPr spc="-25" dirty="0"/>
              <a:t>introduce</a:t>
            </a:r>
            <a:r>
              <a:rPr spc="-160" dirty="0"/>
              <a:t> </a:t>
            </a:r>
            <a:r>
              <a:rPr spc="-10" dirty="0"/>
              <a:t>mandatory</a:t>
            </a:r>
            <a:r>
              <a:rPr spc="-125" dirty="0"/>
              <a:t> </a:t>
            </a:r>
            <a:r>
              <a:rPr spc="-30" dirty="0"/>
              <a:t>exceptions</a:t>
            </a:r>
            <a:r>
              <a:rPr spc="-110" dirty="0"/>
              <a:t> </a:t>
            </a:r>
            <a:r>
              <a:rPr dirty="0"/>
              <a:t>or</a:t>
            </a:r>
            <a:r>
              <a:rPr spc="-114" dirty="0"/>
              <a:t> </a:t>
            </a:r>
            <a:r>
              <a:rPr spc="-30" dirty="0"/>
              <a:t>limitations</a:t>
            </a:r>
            <a:r>
              <a:rPr spc="-114" dirty="0"/>
              <a:t> </a:t>
            </a:r>
            <a:r>
              <a:rPr spc="-10" dirty="0"/>
              <a:t>for:</a:t>
            </a:r>
            <a:r>
              <a:rPr spc="-280" dirty="0"/>
              <a:t> </a:t>
            </a:r>
            <a:r>
              <a:rPr dirty="0"/>
              <a:t>use</a:t>
            </a:r>
            <a:r>
              <a:rPr spc="-110" dirty="0"/>
              <a:t> </a:t>
            </a:r>
            <a:r>
              <a:rPr dirty="0"/>
              <a:t>of</a:t>
            </a:r>
            <a:r>
              <a:rPr spc="-114" dirty="0"/>
              <a:t> </a:t>
            </a:r>
            <a:r>
              <a:rPr spc="-20" dirty="0"/>
              <a:t>works</a:t>
            </a:r>
            <a:r>
              <a:rPr spc="-110" dirty="0"/>
              <a:t> </a:t>
            </a:r>
            <a:r>
              <a:rPr dirty="0"/>
              <a:t>and</a:t>
            </a:r>
            <a:r>
              <a:rPr spc="-114" dirty="0"/>
              <a:t> </a:t>
            </a:r>
            <a:r>
              <a:rPr spc="-10" dirty="0"/>
              <a:t>other</a:t>
            </a:r>
            <a:r>
              <a:rPr spc="-110" dirty="0"/>
              <a:t> </a:t>
            </a:r>
            <a:r>
              <a:rPr spc="-10" dirty="0"/>
              <a:t>subject matter</a:t>
            </a:r>
            <a:r>
              <a:rPr spc="-110" dirty="0"/>
              <a:t> </a:t>
            </a:r>
            <a:r>
              <a:rPr dirty="0"/>
              <a:t>in</a:t>
            </a:r>
            <a:r>
              <a:rPr spc="-110" dirty="0"/>
              <a:t> </a:t>
            </a:r>
            <a:r>
              <a:rPr spc="-20" dirty="0"/>
              <a:t>digital</a:t>
            </a:r>
            <a:r>
              <a:rPr spc="-110" dirty="0"/>
              <a:t> </a:t>
            </a:r>
            <a:r>
              <a:rPr dirty="0"/>
              <a:t>and</a:t>
            </a:r>
            <a:r>
              <a:rPr spc="-110" dirty="0"/>
              <a:t> </a:t>
            </a:r>
            <a:r>
              <a:rPr spc="-50" dirty="0"/>
              <a:t>cross-</a:t>
            </a:r>
            <a:r>
              <a:rPr spc="-20" dirty="0"/>
              <a:t>border</a:t>
            </a:r>
            <a:r>
              <a:rPr spc="-110" dirty="0"/>
              <a:t> </a:t>
            </a:r>
            <a:r>
              <a:rPr spc="-25" dirty="0"/>
              <a:t>teaching</a:t>
            </a:r>
            <a:r>
              <a:rPr spc="-110" dirty="0"/>
              <a:t> </a:t>
            </a:r>
            <a:r>
              <a:rPr spc="-25" dirty="0"/>
              <a:t>activities</a:t>
            </a:r>
            <a:r>
              <a:rPr spc="-110" dirty="0"/>
              <a:t> </a:t>
            </a:r>
            <a:r>
              <a:rPr dirty="0"/>
              <a:t>and</a:t>
            </a:r>
            <a:r>
              <a:rPr spc="-110" dirty="0"/>
              <a:t> </a:t>
            </a:r>
            <a:r>
              <a:rPr spc="-30" dirty="0"/>
              <a:t>preservation</a:t>
            </a:r>
            <a:r>
              <a:rPr spc="-110" dirty="0"/>
              <a:t> </a:t>
            </a:r>
            <a:r>
              <a:rPr dirty="0"/>
              <a:t>of</a:t>
            </a:r>
            <a:r>
              <a:rPr spc="-110" dirty="0"/>
              <a:t> </a:t>
            </a:r>
            <a:r>
              <a:rPr spc="-20" dirty="0"/>
              <a:t>cultural</a:t>
            </a:r>
            <a:r>
              <a:rPr spc="-110" dirty="0"/>
              <a:t> </a:t>
            </a:r>
            <a:r>
              <a:rPr spc="-10" dirty="0"/>
              <a:t>heritage</a:t>
            </a:r>
          </a:p>
          <a:p>
            <a:pPr marL="12700">
              <a:lnSpc>
                <a:spcPts val="2765"/>
              </a:lnSpc>
              <a:spcBef>
                <a:spcPts val="1790"/>
              </a:spcBef>
            </a:pPr>
            <a:r>
              <a:rPr b="1" spc="-170" dirty="0">
                <a:latin typeface="Gill Sans MT"/>
                <a:cs typeface="Gill Sans MT"/>
              </a:rPr>
              <a:t>Improve</a:t>
            </a:r>
            <a:r>
              <a:rPr b="1" spc="-25" dirty="0">
                <a:latin typeface="Gill Sans MT"/>
                <a:cs typeface="Gill Sans MT"/>
              </a:rPr>
              <a:t> </a:t>
            </a:r>
            <a:r>
              <a:rPr b="1" spc="-125" dirty="0">
                <a:latin typeface="Gill Sans MT"/>
                <a:cs typeface="Gill Sans MT"/>
              </a:rPr>
              <a:t>licensing</a:t>
            </a:r>
            <a:r>
              <a:rPr b="1" spc="-60" dirty="0">
                <a:latin typeface="Gill Sans MT"/>
                <a:cs typeface="Gill Sans MT"/>
              </a:rPr>
              <a:t> </a:t>
            </a:r>
            <a:r>
              <a:rPr b="1" spc="-114" dirty="0">
                <a:latin typeface="Gill Sans MT"/>
                <a:cs typeface="Gill Sans MT"/>
              </a:rPr>
              <a:t>practices</a:t>
            </a:r>
            <a:r>
              <a:rPr b="1" spc="-45" dirty="0">
                <a:latin typeface="Gill Sans MT"/>
                <a:cs typeface="Gill Sans MT"/>
              </a:rPr>
              <a:t> </a:t>
            </a:r>
            <a:r>
              <a:rPr b="1" spc="-125" dirty="0">
                <a:latin typeface="Gill Sans MT"/>
                <a:cs typeface="Gill Sans MT"/>
              </a:rPr>
              <a:t>and</a:t>
            </a:r>
            <a:r>
              <a:rPr b="1" spc="-45" dirty="0">
                <a:latin typeface="Gill Sans MT"/>
                <a:cs typeface="Gill Sans MT"/>
              </a:rPr>
              <a:t> </a:t>
            </a:r>
            <a:r>
              <a:rPr b="1" spc="-135" dirty="0">
                <a:latin typeface="Gill Sans MT"/>
                <a:cs typeface="Gill Sans MT"/>
              </a:rPr>
              <a:t>ensure</a:t>
            </a:r>
            <a:r>
              <a:rPr b="1" spc="-45" dirty="0">
                <a:latin typeface="Gill Sans MT"/>
                <a:cs typeface="Gill Sans MT"/>
              </a:rPr>
              <a:t> </a:t>
            </a:r>
            <a:r>
              <a:rPr b="1" spc="-105" dirty="0">
                <a:latin typeface="Gill Sans MT"/>
                <a:cs typeface="Gill Sans MT"/>
              </a:rPr>
              <a:t>wider</a:t>
            </a:r>
            <a:r>
              <a:rPr b="1" spc="-40" dirty="0">
                <a:latin typeface="Gill Sans MT"/>
                <a:cs typeface="Gill Sans MT"/>
              </a:rPr>
              <a:t> </a:t>
            </a:r>
            <a:r>
              <a:rPr b="1" spc="-114" dirty="0">
                <a:latin typeface="Gill Sans MT"/>
                <a:cs typeface="Gill Sans MT"/>
              </a:rPr>
              <a:t>access</a:t>
            </a:r>
            <a:r>
              <a:rPr b="1" spc="-45" dirty="0">
                <a:latin typeface="Gill Sans MT"/>
                <a:cs typeface="Gill Sans MT"/>
              </a:rPr>
              <a:t> </a:t>
            </a:r>
            <a:r>
              <a:rPr b="1" spc="-65" dirty="0">
                <a:latin typeface="Gill Sans MT"/>
                <a:cs typeface="Gill Sans MT"/>
              </a:rPr>
              <a:t>to</a:t>
            </a:r>
            <a:r>
              <a:rPr b="1" spc="-45" dirty="0">
                <a:latin typeface="Gill Sans MT"/>
                <a:cs typeface="Gill Sans MT"/>
              </a:rPr>
              <a:t> </a:t>
            </a:r>
            <a:r>
              <a:rPr b="1" spc="-10" dirty="0">
                <a:latin typeface="Gill Sans MT"/>
                <a:cs typeface="Gill Sans MT"/>
              </a:rPr>
              <a:t>content:</a:t>
            </a:r>
          </a:p>
          <a:p>
            <a:pPr marL="12700" marR="511175">
              <a:lnSpc>
                <a:spcPct val="77300"/>
              </a:lnSpc>
              <a:spcBef>
                <a:spcPts val="350"/>
              </a:spcBef>
            </a:pPr>
            <a:r>
              <a:rPr dirty="0"/>
              <a:t>a</a:t>
            </a:r>
            <a:r>
              <a:rPr spc="-170" dirty="0"/>
              <a:t> </a:t>
            </a:r>
            <a:r>
              <a:rPr spc="-35" dirty="0"/>
              <a:t>framework</a:t>
            </a:r>
            <a:r>
              <a:rPr spc="-90" dirty="0"/>
              <a:t> </a:t>
            </a:r>
            <a:r>
              <a:rPr dirty="0"/>
              <a:t>for</a:t>
            </a:r>
            <a:r>
              <a:rPr spc="-90" dirty="0"/>
              <a:t> </a:t>
            </a:r>
            <a:r>
              <a:rPr dirty="0"/>
              <a:t>the</a:t>
            </a:r>
            <a:r>
              <a:rPr spc="-85" dirty="0"/>
              <a:t> </a:t>
            </a:r>
            <a:r>
              <a:rPr spc="-30" dirty="0"/>
              <a:t>use,</a:t>
            </a:r>
            <a:r>
              <a:rPr spc="-280" dirty="0"/>
              <a:t> </a:t>
            </a:r>
            <a:r>
              <a:rPr dirty="0"/>
              <a:t>by</a:t>
            </a:r>
            <a:r>
              <a:rPr spc="-90" dirty="0"/>
              <a:t> </a:t>
            </a:r>
            <a:r>
              <a:rPr spc="-20" dirty="0"/>
              <a:t>cultural</a:t>
            </a:r>
            <a:r>
              <a:rPr spc="-90" dirty="0"/>
              <a:t> </a:t>
            </a:r>
            <a:r>
              <a:rPr spc="-30" dirty="0"/>
              <a:t>heritage</a:t>
            </a:r>
            <a:r>
              <a:rPr spc="-85" dirty="0"/>
              <a:t> </a:t>
            </a:r>
            <a:r>
              <a:rPr spc="-45" dirty="0"/>
              <a:t>institutions,</a:t>
            </a:r>
            <a:r>
              <a:rPr spc="-280" dirty="0"/>
              <a:t> </a:t>
            </a:r>
            <a:r>
              <a:rPr dirty="0"/>
              <a:t>of</a:t>
            </a:r>
            <a:r>
              <a:rPr spc="-90" dirty="0"/>
              <a:t> </a:t>
            </a:r>
            <a:r>
              <a:rPr dirty="0"/>
              <a:t>out-</a:t>
            </a:r>
            <a:r>
              <a:rPr spc="-90" dirty="0"/>
              <a:t> </a:t>
            </a:r>
            <a:r>
              <a:rPr spc="-35" dirty="0"/>
              <a:t>of-commerce</a:t>
            </a:r>
            <a:r>
              <a:rPr spc="-90" dirty="0"/>
              <a:t> </a:t>
            </a:r>
            <a:r>
              <a:rPr spc="-10" dirty="0"/>
              <a:t>works, </a:t>
            </a:r>
            <a:r>
              <a:rPr spc="-30" dirty="0"/>
              <a:t>measures</a:t>
            </a:r>
            <a:r>
              <a:rPr spc="-140" dirty="0"/>
              <a:t> </a:t>
            </a:r>
            <a:r>
              <a:rPr dirty="0"/>
              <a:t>to</a:t>
            </a:r>
            <a:r>
              <a:rPr spc="-90" dirty="0"/>
              <a:t> </a:t>
            </a:r>
            <a:r>
              <a:rPr spc="-25" dirty="0"/>
              <a:t>facilitate</a:t>
            </a:r>
            <a:r>
              <a:rPr spc="-95" dirty="0"/>
              <a:t> </a:t>
            </a:r>
            <a:r>
              <a:rPr spc="-35" dirty="0"/>
              <a:t>collective</a:t>
            </a:r>
            <a:r>
              <a:rPr spc="-90" dirty="0"/>
              <a:t> </a:t>
            </a:r>
            <a:r>
              <a:rPr spc="-45" dirty="0"/>
              <a:t>licensing,</a:t>
            </a:r>
            <a:r>
              <a:rPr spc="-280" dirty="0"/>
              <a:t> </a:t>
            </a:r>
            <a:r>
              <a:rPr spc="-10" dirty="0"/>
              <a:t>access</a:t>
            </a:r>
            <a:r>
              <a:rPr spc="-95" dirty="0"/>
              <a:t> </a:t>
            </a:r>
            <a:r>
              <a:rPr dirty="0"/>
              <a:t>to</a:t>
            </a:r>
            <a:r>
              <a:rPr spc="-90" dirty="0"/>
              <a:t> </a:t>
            </a:r>
            <a:r>
              <a:rPr dirty="0"/>
              <a:t>and</a:t>
            </a:r>
            <a:r>
              <a:rPr spc="-95" dirty="0"/>
              <a:t> </a:t>
            </a:r>
            <a:r>
              <a:rPr spc="-35" dirty="0"/>
              <a:t>availability</a:t>
            </a:r>
            <a:r>
              <a:rPr spc="-90" dirty="0"/>
              <a:t> </a:t>
            </a:r>
            <a:r>
              <a:rPr dirty="0"/>
              <a:t>of</a:t>
            </a:r>
            <a:r>
              <a:rPr spc="-95" dirty="0"/>
              <a:t> </a:t>
            </a:r>
            <a:r>
              <a:rPr spc="-35" dirty="0"/>
              <a:t>audiovisual</a:t>
            </a:r>
            <a:r>
              <a:rPr spc="-90" dirty="0"/>
              <a:t> </a:t>
            </a:r>
            <a:r>
              <a:rPr spc="-10" dirty="0"/>
              <a:t>works</a:t>
            </a:r>
          </a:p>
          <a:p>
            <a:pPr marL="12700">
              <a:lnSpc>
                <a:spcPts val="2410"/>
              </a:lnSpc>
            </a:pPr>
            <a:r>
              <a:rPr dirty="0"/>
              <a:t>on</a:t>
            </a:r>
            <a:r>
              <a:rPr spc="-110" dirty="0"/>
              <a:t> </a:t>
            </a:r>
            <a:r>
              <a:rPr spc="-35" dirty="0"/>
              <a:t>video-on-</a:t>
            </a:r>
            <a:r>
              <a:rPr spc="-10" dirty="0"/>
              <a:t>demand</a:t>
            </a:r>
            <a:r>
              <a:rPr spc="-105" dirty="0"/>
              <a:t> </a:t>
            </a:r>
            <a:r>
              <a:rPr spc="-25" dirty="0"/>
              <a:t>platforms</a:t>
            </a:r>
            <a:r>
              <a:rPr spc="-105" dirty="0"/>
              <a:t> </a:t>
            </a:r>
            <a:r>
              <a:rPr dirty="0"/>
              <a:t>and</a:t>
            </a:r>
            <a:r>
              <a:rPr spc="-110" dirty="0"/>
              <a:t> </a:t>
            </a:r>
            <a:r>
              <a:rPr dirty="0"/>
              <a:t>a</a:t>
            </a:r>
            <a:r>
              <a:rPr spc="-105" dirty="0"/>
              <a:t> </a:t>
            </a:r>
            <a:r>
              <a:rPr spc="-40" dirty="0"/>
              <a:t>provision</a:t>
            </a:r>
            <a:r>
              <a:rPr spc="-105" dirty="0"/>
              <a:t> </a:t>
            </a:r>
            <a:r>
              <a:rPr dirty="0"/>
              <a:t>on</a:t>
            </a:r>
            <a:r>
              <a:rPr spc="-110" dirty="0"/>
              <a:t> </a:t>
            </a:r>
            <a:r>
              <a:rPr spc="-20" dirty="0"/>
              <a:t>works</a:t>
            </a:r>
            <a:r>
              <a:rPr spc="-105" dirty="0"/>
              <a:t> </a:t>
            </a:r>
            <a:r>
              <a:rPr dirty="0"/>
              <a:t>of</a:t>
            </a:r>
            <a:r>
              <a:rPr spc="-105" dirty="0"/>
              <a:t> </a:t>
            </a:r>
            <a:r>
              <a:rPr spc="-20" dirty="0"/>
              <a:t>visual</a:t>
            </a:r>
            <a:r>
              <a:rPr spc="-105" dirty="0"/>
              <a:t> </a:t>
            </a:r>
            <a:r>
              <a:rPr dirty="0"/>
              <a:t>art</a:t>
            </a:r>
            <a:r>
              <a:rPr spc="-110" dirty="0"/>
              <a:t> </a:t>
            </a:r>
            <a:r>
              <a:rPr dirty="0"/>
              <a:t>in</a:t>
            </a:r>
            <a:r>
              <a:rPr spc="-105" dirty="0"/>
              <a:t> </a:t>
            </a:r>
            <a:r>
              <a:rPr dirty="0"/>
              <a:t>the</a:t>
            </a:r>
            <a:r>
              <a:rPr spc="-105" dirty="0"/>
              <a:t> </a:t>
            </a:r>
            <a:r>
              <a:rPr spc="-20" dirty="0"/>
              <a:t>public</a:t>
            </a:r>
            <a:r>
              <a:rPr spc="-110" dirty="0"/>
              <a:t> </a:t>
            </a:r>
            <a:r>
              <a:rPr spc="-10" dirty="0"/>
              <a:t>domain</a:t>
            </a:r>
          </a:p>
          <a:p>
            <a:pPr marL="24130">
              <a:lnSpc>
                <a:spcPts val="2765"/>
              </a:lnSpc>
              <a:spcBef>
                <a:spcPts val="1960"/>
              </a:spcBef>
            </a:pPr>
            <a:r>
              <a:rPr b="1" spc="-135" dirty="0">
                <a:latin typeface="Gill Sans MT"/>
                <a:cs typeface="Gill Sans MT"/>
              </a:rPr>
              <a:t>Achieve</a:t>
            </a:r>
            <a:r>
              <a:rPr b="1" spc="-40" dirty="0">
                <a:latin typeface="Gill Sans MT"/>
                <a:cs typeface="Gill Sans MT"/>
              </a:rPr>
              <a:t> </a:t>
            </a:r>
            <a:r>
              <a:rPr b="1" dirty="0">
                <a:latin typeface="Gill Sans MT"/>
                <a:cs typeface="Gill Sans MT"/>
              </a:rPr>
              <a:t>a</a:t>
            </a:r>
            <a:r>
              <a:rPr b="1" spc="-35" dirty="0">
                <a:latin typeface="Gill Sans MT"/>
                <a:cs typeface="Gill Sans MT"/>
              </a:rPr>
              <a:t> </a:t>
            </a:r>
            <a:r>
              <a:rPr b="1" spc="-120" dirty="0">
                <a:latin typeface="Gill Sans MT"/>
                <a:cs typeface="Gill Sans MT"/>
              </a:rPr>
              <a:t>well-</a:t>
            </a:r>
            <a:r>
              <a:rPr b="1" spc="-125" dirty="0">
                <a:latin typeface="Gill Sans MT"/>
                <a:cs typeface="Gill Sans MT"/>
              </a:rPr>
              <a:t>functioning</a:t>
            </a:r>
            <a:r>
              <a:rPr b="1" spc="-35" dirty="0">
                <a:latin typeface="Gill Sans MT"/>
                <a:cs typeface="Gill Sans MT"/>
              </a:rPr>
              <a:t> </a:t>
            </a:r>
            <a:r>
              <a:rPr b="1" spc="-155" dirty="0">
                <a:latin typeface="Gill Sans MT"/>
                <a:cs typeface="Gill Sans MT"/>
              </a:rPr>
              <a:t>marketplace</a:t>
            </a:r>
            <a:r>
              <a:rPr b="1" spc="-25" dirty="0">
                <a:latin typeface="Gill Sans MT"/>
                <a:cs typeface="Gill Sans MT"/>
              </a:rPr>
              <a:t> </a:t>
            </a:r>
            <a:r>
              <a:rPr b="1" spc="-75" dirty="0">
                <a:latin typeface="Gill Sans MT"/>
                <a:cs typeface="Gill Sans MT"/>
              </a:rPr>
              <a:t>for</a:t>
            </a:r>
            <a:r>
              <a:rPr b="1" spc="-30" dirty="0">
                <a:latin typeface="Gill Sans MT"/>
                <a:cs typeface="Gill Sans MT"/>
              </a:rPr>
              <a:t> </a:t>
            </a:r>
            <a:r>
              <a:rPr b="1" spc="-10" dirty="0">
                <a:latin typeface="Gill Sans MT"/>
                <a:cs typeface="Gill Sans MT"/>
              </a:rPr>
              <a:t>copyright</a:t>
            </a:r>
            <a:r>
              <a:rPr lang="it-IT" b="1" spc="-10" dirty="0">
                <a:latin typeface="Gill Sans MT"/>
                <a:cs typeface="Gill Sans MT"/>
              </a:rPr>
              <a:t>:</a:t>
            </a:r>
            <a:endParaRPr b="1" spc="-10" dirty="0">
              <a:latin typeface="Gill Sans MT"/>
              <a:cs typeface="Gill Sans MT"/>
            </a:endParaRPr>
          </a:p>
          <a:p>
            <a:pPr marL="24130" marR="115570">
              <a:lnSpc>
                <a:spcPct val="77300"/>
              </a:lnSpc>
              <a:spcBef>
                <a:spcPts val="350"/>
              </a:spcBef>
            </a:pPr>
            <a:r>
              <a:rPr spc="-25" dirty="0"/>
              <a:t>introduce</a:t>
            </a:r>
            <a:r>
              <a:rPr spc="-125" dirty="0"/>
              <a:t> </a:t>
            </a:r>
            <a:r>
              <a:rPr dirty="0"/>
              <a:t>a</a:t>
            </a:r>
            <a:r>
              <a:rPr spc="-120" dirty="0"/>
              <a:t> </a:t>
            </a:r>
            <a:r>
              <a:rPr spc="-30" dirty="0"/>
              <a:t>related</a:t>
            </a:r>
            <a:r>
              <a:rPr spc="-120" dirty="0"/>
              <a:t> </a:t>
            </a:r>
            <a:r>
              <a:rPr dirty="0"/>
              <a:t>right</a:t>
            </a:r>
            <a:r>
              <a:rPr spc="-125" dirty="0"/>
              <a:t> </a:t>
            </a:r>
            <a:r>
              <a:rPr dirty="0"/>
              <a:t>for</a:t>
            </a:r>
            <a:r>
              <a:rPr spc="-120" dirty="0"/>
              <a:t> </a:t>
            </a:r>
            <a:r>
              <a:rPr spc="-20" dirty="0"/>
              <a:t>press</a:t>
            </a:r>
            <a:r>
              <a:rPr spc="-120" dirty="0"/>
              <a:t> </a:t>
            </a:r>
            <a:r>
              <a:rPr spc="-20" dirty="0"/>
              <a:t>publishers</a:t>
            </a:r>
            <a:r>
              <a:rPr spc="-125" dirty="0"/>
              <a:t> </a:t>
            </a:r>
            <a:r>
              <a:rPr dirty="0"/>
              <a:t>for</a:t>
            </a:r>
            <a:r>
              <a:rPr spc="-120" dirty="0"/>
              <a:t> </a:t>
            </a:r>
            <a:r>
              <a:rPr dirty="0"/>
              <a:t>the</a:t>
            </a:r>
            <a:r>
              <a:rPr spc="-120" dirty="0"/>
              <a:t> </a:t>
            </a:r>
            <a:r>
              <a:rPr spc="-20" dirty="0"/>
              <a:t>online</a:t>
            </a:r>
            <a:r>
              <a:rPr spc="-125" dirty="0"/>
              <a:t> </a:t>
            </a:r>
            <a:r>
              <a:rPr dirty="0"/>
              <a:t>use</a:t>
            </a:r>
            <a:r>
              <a:rPr spc="-120" dirty="0"/>
              <a:t> </a:t>
            </a:r>
            <a:r>
              <a:rPr dirty="0"/>
              <a:t>of</a:t>
            </a:r>
            <a:r>
              <a:rPr spc="-120" dirty="0"/>
              <a:t> </a:t>
            </a:r>
            <a:r>
              <a:rPr spc="-20" dirty="0"/>
              <a:t>press</a:t>
            </a:r>
            <a:r>
              <a:rPr spc="-125" dirty="0"/>
              <a:t> </a:t>
            </a:r>
            <a:r>
              <a:rPr spc="-30" dirty="0"/>
              <a:t>publications</a:t>
            </a:r>
            <a:r>
              <a:rPr spc="-120" dirty="0"/>
              <a:t> </a:t>
            </a:r>
            <a:r>
              <a:rPr spc="-25" dirty="0"/>
              <a:t>and allows</a:t>
            </a:r>
            <a:r>
              <a:rPr spc="-114" dirty="0"/>
              <a:t> </a:t>
            </a:r>
            <a:r>
              <a:rPr dirty="0"/>
              <a:t>them</a:t>
            </a:r>
            <a:r>
              <a:rPr spc="-110" dirty="0"/>
              <a:t> </a:t>
            </a:r>
            <a:r>
              <a:rPr dirty="0"/>
              <a:t>to</a:t>
            </a:r>
            <a:r>
              <a:rPr spc="-110" dirty="0"/>
              <a:t> </a:t>
            </a:r>
            <a:r>
              <a:rPr spc="-40" dirty="0"/>
              <a:t>receive</a:t>
            </a:r>
            <a:r>
              <a:rPr spc="-110" dirty="0"/>
              <a:t> </a:t>
            </a:r>
            <a:r>
              <a:rPr dirty="0"/>
              <a:t>a</a:t>
            </a:r>
            <a:r>
              <a:rPr spc="-110" dirty="0"/>
              <a:t> </a:t>
            </a:r>
            <a:r>
              <a:rPr spc="-20" dirty="0"/>
              <a:t>share</a:t>
            </a:r>
            <a:r>
              <a:rPr spc="-110" dirty="0"/>
              <a:t> </a:t>
            </a:r>
            <a:r>
              <a:rPr dirty="0"/>
              <a:t>of</a:t>
            </a:r>
            <a:r>
              <a:rPr spc="-110" dirty="0"/>
              <a:t> </a:t>
            </a:r>
            <a:r>
              <a:rPr dirty="0"/>
              <a:t>the</a:t>
            </a:r>
            <a:r>
              <a:rPr spc="-110" dirty="0"/>
              <a:t> </a:t>
            </a:r>
            <a:r>
              <a:rPr spc="-30" dirty="0"/>
              <a:t>compensation</a:t>
            </a:r>
            <a:r>
              <a:rPr spc="-110" dirty="0"/>
              <a:t> </a:t>
            </a:r>
            <a:r>
              <a:rPr dirty="0"/>
              <a:t>due</a:t>
            </a:r>
            <a:r>
              <a:rPr spc="-110" dirty="0"/>
              <a:t> </a:t>
            </a:r>
            <a:r>
              <a:rPr dirty="0"/>
              <a:t>for</a:t>
            </a:r>
            <a:r>
              <a:rPr spc="-110" dirty="0"/>
              <a:t> </a:t>
            </a:r>
            <a:r>
              <a:rPr dirty="0"/>
              <a:t>uses</a:t>
            </a:r>
            <a:r>
              <a:rPr spc="-110" dirty="0"/>
              <a:t> </a:t>
            </a:r>
            <a:r>
              <a:rPr dirty="0"/>
              <a:t>of</a:t>
            </a:r>
            <a:r>
              <a:rPr spc="-110" dirty="0"/>
              <a:t> </a:t>
            </a:r>
            <a:r>
              <a:rPr spc="-45" dirty="0"/>
              <a:t>third-</a:t>
            </a:r>
            <a:r>
              <a:rPr dirty="0"/>
              <a:t>party</a:t>
            </a:r>
            <a:r>
              <a:rPr spc="-110" dirty="0"/>
              <a:t> </a:t>
            </a:r>
            <a:r>
              <a:rPr spc="-10" dirty="0"/>
              <a:t>works,</a:t>
            </a:r>
          </a:p>
          <a:p>
            <a:pPr>
              <a:lnSpc>
                <a:spcPct val="100000"/>
              </a:lnSpc>
              <a:spcBef>
                <a:spcPts val="375"/>
              </a:spcBef>
            </a:pPr>
            <a:endParaRPr spc="-10" dirty="0"/>
          </a:p>
          <a:p>
            <a:pPr marL="49213" marR="1209675" algn="just">
              <a:lnSpc>
                <a:spcPct val="77300"/>
              </a:lnSpc>
              <a:tabLst>
                <a:tab pos="11685588" algn="l"/>
              </a:tabLst>
            </a:pPr>
            <a:r>
              <a:rPr lang="en-GB" spc="-35" dirty="0"/>
              <a:t>Introduce</a:t>
            </a:r>
            <a:r>
              <a:rPr lang="en-GB" spc="-150" dirty="0"/>
              <a:t> </a:t>
            </a:r>
            <a:r>
              <a:rPr lang="en-GB" spc="-35" dirty="0"/>
              <a:t>provisions</a:t>
            </a:r>
            <a:r>
              <a:rPr lang="en-GB" spc="-85" dirty="0"/>
              <a:t> </a:t>
            </a:r>
            <a:r>
              <a:rPr lang="en-GB" dirty="0"/>
              <a:t>that</a:t>
            </a:r>
            <a:r>
              <a:rPr lang="en-GB" spc="-85" dirty="0"/>
              <a:t> </a:t>
            </a:r>
            <a:r>
              <a:rPr lang="en-GB" spc="-30" dirty="0"/>
              <a:t>impose</a:t>
            </a:r>
            <a:r>
              <a:rPr lang="en-GB" spc="-80" dirty="0"/>
              <a:t> </a:t>
            </a:r>
            <a:r>
              <a:rPr lang="en-GB" b="1" spc="-114" dirty="0">
                <a:latin typeface="Gill Sans MT"/>
                <a:cs typeface="Gill Sans MT"/>
              </a:rPr>
              <a:t>obligations</a:t>
            </a:r>
            <a:r>
              <a:rPr lang="en-GB" b="1" spc="-65" dirty="0">
                <a:latin typeface="Gill Sans MT"/>
                <a:cs typeface="Gill Sans MT"/>
              </a:rPr>
              <a:t> to</a:t>
            </a:r>
            <a:r>
              <a:rPr lang="en-GB" b="1" spc="-80" dirty="0">
                <a:latin typeface="Gill Sans MT"/>
                <a:cs typeface="Gill Sans MT"/>
              </a:rPr>
              <a:t> </a:t>
            </a:r>
            <a:r>
              <a:rPr lang="en-GB" b="1" spc="-114" dirty="0">
                <a:latin typeface="Gill Sans MT"/>
                <a:cs typeface="Gill Sans MT"/>
              </a:rPr>
              <a:t>online</a:t>
            </a:r>
            <a:r>
              <a:rPr lang="en-GB" b="1" spc="-70" dirty="0">
                <a:latin typeface="Gill Sans MT"/>
                <a:cs typeface="Gill Sans MT"/>
              </a:rPr>
              <a:t> </a:t>
            </a:r>
            <a:r>
              <a:rPr lang="en-GB" b="1" spc="-140" dirty="0">
                <a:latin typeface="Gill Sans MT"/>
                <a:cs typeface="Gill Sans MT"/>
              </a:rPr>
              <a:t>platforms</a:t>
            </a:r>
            <a:r>
              <a:rPr lang="en-GB" b="1" spc="-40" dirty="0">
                <a:latin typeface="Gill Sans MT"/>
                <a:cs typeface="Gill Sans MT"/>
              </a:rPr>
              <a:t> </a:t>
            </a:r>
            <a:r>
              <a:rPr lang="en-GB" dirty="0"/>
              <a:t>(art</a:t>
            </a:r>
            <a:r>
              <a:rPr lang="en-GB" spc="-80" dirty="0"/>
              <a:t> </a:t>
            </a:r>
            <a:r>
              <a:rPr lang="en-GB" dirty="0"/>
              <a:t>17</a:t>
            </a:r>
            <a:r>
              <a:rPr lang="en-GB" spc="-80" dirty="0"/>
              <a:t> </a:t>
            </a:r>
            <a:r>
              <a:rPr lang="en-GB" dirty="0"/>
              <a:t>of</a:t>
            </a:r>
            <a:r>
              <a:rPr lang="en-GB" spc="-85" dirty="0"/>
              <a:t> </a:t>
            </a:r>
            <a:r>
              <a:rPr lang="en-GB" spc="-25" dirty="0"/>
              <a:t>the </a:t>
            </a:r>
            <a:r>
              <a:rPr lang="en-GB" dirty="0"/>
              <a:t>Digital Service Market</a:t>
            </a:r>
            <a:r>
              <a:rPr lang="en-GB" spc="-105" dirty="0"/>
              <a:t> EU </a:t>
            </a:r>
            <a:r>
              <a:rPr lang="en-GB" spc="-35" dirty="0"/>
              <a:t>Directive</a:t>
            </a:r>
            <a:r>
              <a:rPr lang="en-GB" spc="-100" dirty="0"/>
              <a:t> </a:t>
            </a:r>
            <a:r>
              <a:rPr lang="en-GB" dirty="0"/>
              <a:t>and</a:t>
            </a:r>
            <a:r>
              <a:rPr lang="en-GB" spc="-100" dirty="0"/>
              <a:t> </a:t>
            </a:r>
            <a:r>
              <a:rPr lang="en-GB" spc="-30" dirty="0"/>
              <a:t>possibly</a:t>
            </a:r>
            <a:r>
              <a:rPr lang="en-GB" spc="-105" dirty="0"/>
              <a:t> </a:t>
            </a:r>
            <a:r>
              <a:rPr lang="en-GB" dirty="0"/>
              <a:t>art</a:t>
            </a:r>
            <a:r>
              <a:rPr lang="en-GB" spc="-100" dirty="0"/>
              <a:t> </a:t>
            </a:r>
            <a:r>
              <a:rPr lang="en-GB" dirty="0"/>
              <a:t>9, 10 and 13</a:t>
            </a:r>
            <a:r>
              <a:rPr lang="en-GB" spc="-100" dirty="0"/>
              <a:t> </a:t>
            </a:r>
            <a:r>
              <a:rPr lang="en-GB" dirty="0"/>
              <a:t>of</a:t>
            </a:r>
            <a:r>
              <a:rPr lang="en-GB" spc="-105" dirty="0"/>
              <a:t> </a:t>
            </a:r>
            <a:r>
              <a:rPr lang="en-GB" dirty="0"/>
              <a:t>the</a:t>
            </a:r>
            <a:r>
              <a:rPr lang="en-GB" spc="-100" dirty="0"/>
              <a:t> Digital Service Act EU Regulation 2022/2065</a:t>
            </a:r>
            <a:r>
              <a:rPr lang="en-GB" spc="-20" dirty="0"/>
              <a:t>)</a:t>
            </a:r>
          </a:p>
        </p:txBody>
      </p:sp>
      <p:sp>
        <p:nvSpPr>
          <p:cNvPr id="26" name="object 26"/>
          <p:cNvSpPr/>
          <p:nvPr/>
        </p:nvSpPr>
        <p:spPr>
          <a:xfrm>
            <a:off x="4800128" y="3431250"/>
            <a:ext cx="469265" cy="469265"/>
          </a:xfrm>
          <a:custGeom>
            <a:avLst/>
            <a:gdLst/>
            <a:ahLst/>
            <a:cxnLst/>
            <a:rect l="l" t="t" r="r" b="b"/>
            <a:pathLst>
              <a:path w="469264" h="469264">
                <a:moveTo>
                  <a:pt x="234416" y="0"/>
                </a:moveTo>
                <a:lnTo>
                  <a:pt x="187173" y="4762"/>
                </a:lnTo>
                <a:lnTo>
                  <a:pt x="143171" y="18419"/>
                </a:lnTo>
                <a:lnTo>
                  <a:pt x="103352" y="40030"/>
                </a:lnTo>
                <a:lnTo>
                  <a:pt x="68659" y="68653"/>
                </a:lnTo>
                <a:lnTo>
                  <a:pt x="40034" y="103343"/>
                </a:lnTo>
                <a:lnTo>
                  <a:pt x="18421" y="143160"/>
                </a:lnTo>
                <a:lnTo>
                  <a:pt x="4762" y="187161"/>
                </a:lnTo>
                <a:lnTo>
                  <a:pt x="0" y="234403"/>
                </a:lnTo>
                <a:lnTo>
                  <a:pt x="4762" y="281646"/>
                </a:lnTo>
                <a:lnTo>
                  <a:pt x="18421" y="325647"/>
                </a:lnTo>
                <a:lnTo>
                  <a:pt x="40034" y="365464"/>
                </a:lnTo>
                <a:lnTo>
                  <a:pt x="68659" y="400154"/>
                </a:lnTo>
                <a:lnTo>
                  <a:pt x="103352" y="428776"/>
                </a:lnTo>
                <a:lnTo>
                  <a:pt x="143171" y="450388"/>
                </a:lnTo>
                <a:lnTo>
                  <a:pt x="187173" y="464045"/>
                </a:lnTo>
                <a:lnTo>
                  <a:pt x="234416" y="468807"/>
                </a:lnTo>
                <a:lnTo>
                  <a:pt x="281655" y="464045"/>
                </a:lnTo>
                <a:lnTo>
                  <a:pt x="325654" y="450388"/>
                </a:lnTo>
                <a:lnTo>
                  <a:pt x="365471" y="428776"/>
                </a:lnTo>
                <a:lnTo>
                  <a:pt x="400162" y="400154"/>
                </a:lnTo>
                <a:lnTo>
                  <a:pt x="428786" y="365464"/>
                </a:lnTo>
                <a:lnTo>
                  <a:pt x="450398" y="325647"/>
                </a:lnTo>
                <a:lnTo>
                  <a:pt x="464057" y="281646"/>
                </a:lnTo>
                <a:lnTo>
                  <a:pt x="468820" y="234403"/>
                </a:lnTo>
                <a:lnTo>
                  <a:pt x="464057" y="187161"/>
                </a:lnTo>
                <a:lnTo>
                  <a:pt x="450398" y="143160"/>
                </a:lnTo>
                <a:lnTo>
                  <a:pt x="428786" y="103343"/>
                </a:lnTo>
                <a:lnTo>
                  <a:pt x="400162" y="68653"/>
                </a:lnTo>
                <a:lnTo>
                  <a:pt x="365471" y="40030"/>
                </a:lnTo>
                <a:lnTo>
                  <a:pt x="325654" y="18419"/>
                </a:lnTo>
                <a:lnTo>
                  <a:pt x="281655" y="4762"/>
                </a:lnTo>
                <a:lnTo>
                  <a:pt x="234416" y="0"/>
                </a:lnTo>
                <a:close/>
              </a:path>
            </a:pathLst>
          </a:custGeom>
          <a:solidFill>
            <a:srgbClr val="4CBD97"/>
          </a:solidFill>
        </p:spPr>
        <p:txBody>
          <a:bodyPr wrap="square" lIns="0" tIns="0" rIns="0" bIns="0" rtlCol="0"/>
          <a:lstStyle/>
          <a:p>
            <a:endParaRPr/>
          </a:p>
        </p:txBody>
      </p:sp>
      <p:sp>
        <p:nvSpPr>
          <p:cNvPr id="27" name="object 27"/>
          <p:cNvSpPr/>
          <p:nvPr/>
        </p:nvSpPr>
        <p:spPr>
          <a:xfrm>
            <a:off x="4812839" y="4658803"/>
            <a:ext cx="469265" cy="469265"/>
          </a:xfrm>
          <a:custGeom>
            <a:avLst/>
            <a:gdLst/>
            <a:ahLst/>
            <a:cxnLst/>
            <a:rect l="l" t="t" r="r" b="b"/>
            <a:pathLst>
              <a:path w="469264" h="469264">
                <a:moveTo>
                  <a:pt x="234416" y="0"/>
                </a:moveTo>
                <a:lnTo>
                  <a:pt x="187173" y="4762"/>
                </a:lnTo>
                <a:lnTo>
                  <a:pt x="143171" y="18419"/>
                </a:lnTo>
                <a:lnTo>
                  <a:pt x="103352" y="40030"/>
                </a:lnTo>
                <a:lnTo>
                  <a:pt x="68659" y="68653"/>
                </a:lnTo>
                <a:lnTo>
                  <a:pt x="40034" y="103343"/>
                </a:lnTo>
                <a:lnTo>
                  <a:pt x="18421" y="143160"/>
                </a:lnTo>
                <a:lnTo>
                  <a:pt x="4762" y="187161"/>
                </a:lnTo>
                <a:lnTo>
                  <a:pt x="0" y="234403"/>
                </a:lnTo>
                <a:lnTo>
                  <a:pt x="4762" y="281646"/>
                </a:lnTo>
                <a:lnTo>
                  <a:pt x="18421" y="325647"/>
                </a:lnTo>
                <a:lnTo>
                  <a:pt x="40034" y="365464"/>
                </a:lnTo>
                <a:lnTo>
                  <a:pt x="68659" y="400154"/>
                </a:lnTo>
                <a:lnTo>
                  <a:pt x="103352" y="428776"/>
                </a:lnTo>
                <a:lnTo>
                  <a:pt x="143171" y="450388"/>
                </a:lnTo>
                <a:lnTo>
                  <a:pt x="187173" y="464045"/>
                </a:lnTo>
                <a:lnTo>
                  <a:pt x="234416" y="468807"/>
                </a:lnTo>
                <a:lnTo>
                  <a:pt x="281655" y="464045"/>
                </a:lnTo>
                <a:lnTo>
                  <a:pt x="325654" y="450388"/>
                </a:lnTo>
                <a:lnTo>
                  <a:pt x="365471" y="428776"/>
                </a:lnTo>
                <a:lnTo>
                  <a:pt x="400162" y="400154"/>
                </a:lnTo>
                <a:lnTo>
                  <a:pt x="428786" y="365464"/>
                </a:lnTo>
                <a:lnTo>
                  <a:pt x="450398" y="325647"/>
                </a:lnTo>
                <a:lnTo>
                  <a:pt x="464057" y="281646"/>
                </a:lnTo>
                <a:lnTo>
                  <a:pt x="468820" y="234403"/>
                </a:lnTo>
                <a:lnTo>
                  <a:pt x="464057" y="187161"/>
                </a:lnTo>
                <a:lnTo>
                  <a:pt x="450398" y="143160"/>
                </a:lnTo>
                <a:lnTo>
                  <a:pt x="428786" y="103343"/>
                </a:lnTo>
                <a:lnTo>
                  <a:pt x="400162" y="68653"/>
                </a:lnTo>
                <a:lnTo>
                  <a:pt x="365471" y="40030"/>
                </a:lnTo>
                <a:lnTo>
                  <a:pt x="325654" y="18419"/>
                </a:lnTo>
                <a:lnTo>
                  <a:pt x="281655" y="4762"/>
                </a:lnTo>
                <a:lnTo>
                  <a:pt x="234416" y="0"/>
                </a:lnTo>
                <a:close/>
              </a:path>
            </a:pathLst>
          </a:custGeom>
          <a:solidFill>
            <a:srgbClr val="4CBD97"/>
          </a:solidFill>
        </p:spPr>
        <p:txBody>
          <a:bodyPr wrap="square" lIns="0" tIns="0" rIns="0" bIns="0" rtlCol="0"/>
          <a:lstStyle/>
          <a:p>
            <a:endParaRPr/>
          </a:p>
        </p:txBody>
      </p:sp>
      <p:sp>
        <p:nvSpPr>
          <p:cNvPr id="28" name="object 28"/>
          <p:cNvSpPr/>
          <p:nvPr/>
        </p:nvSpPr>
        <p:spPr>
          <a:xfrm>
            <a:off x="4812839" y="6222702"/>
            <a:ext cx="469265" cy="469265"/>
          </a:xfrm>
          <a:custGeom>
            <a:avLst/>
            <a:gdLst/>
            <a:ahLst/>
            <a:cxnLst/>
            <a:rect l="l" t="t" r="r" b="b"/>
            <a:pathLst>
              <a:path w="469264" h="469265">
                <a:moveTo>
                  <a:pt x="234416" y="0"/>
                </a:moveTo>
                <a:lnTo>
                  <a:pt x="187173" y="4762"/>
                </a:lnTo>
                <a:lnTo>
                  <a:pt x="143171" y="18419"/>
                </a:lnTo>
                <a:lnTo>
                  <a:pt x="103352" y="40030"/>
                </a:lnTo>
                <a:lnTo>
                  <a:pt x="68659" y="68653"/>
                </a:lnTo>
                <a:lnTo>
                  <a:pt x="40034" y="103343"/>
                </a:lnTo>
                <a:lnTo>
                  <a:pt x="18421" y="143160"/>
                </a:lnTo>
                <a:lnTo>
                  <a:pt x="4762" y="187161"/>
                </a:lnTo>
                <a:lnTo>
                  <a:pt x="0" y="234403"/>
                </a:lnTo>
                <a:lnTo>
                  <a:pt x="4762" y="281646"/>
                </a:lnTo>
                <a:lnTo>
                  <a:pt x="18421" y="325647"/>
                </a:lnTo>
                <a:lnTo>
                  <a:pt x="40034" y="365464"/>
                </a:lnTo>
                <a:lnTo>
                  <a:pt x="68659" y="400154"/>
                </a:lnTo>
                <a:lnTo>
                  <a:pt x="103352" y="428776"/>
                </a:lnTo>
                <a:lnTo>
                  <a:pt x="143171" y="450388"/>
                </a:lnTo>
                <a:lnTo>
                  <a:pt x="187173" y="464045"/>
                </a:lnTo>
                <a:lnTo>
                  <a:pt x="234416" y="468807"/>
                </a:lnTo>
                <a:lnTo>
                  <a:pt x="281655" y="464045"/>
                </a:lnTo>
                <a:lnTo>
                  <a:pt x="325654" y="450388"/>
                </a:lnTo>
                <a:lnTo>
                  <a:pt x="365471" y="428776"/>
                </a:lnTo>
                <a:lnTo>
                  <a:pt x="400162" y="400154"/>
                </a:lnTo>
                <a:lnTo>
                  <a:pt x="428786" y="365464"/>
                </a:lnTo>
                <a:lnTo>
                  <a:pt x="450398" y="325647"/>
                </a:lnTo>
                <a:lnTo>
                  <a:pt x="464057" y="281646"/>
                </a:lnTo>
                <a:lnTo>
                  <a:pt x="468820" y="234403"/>
                </a:lnTo>
                <a:lnTo>
                  <a:pt x="464057" y="187161"/>
                </a:lnTo>
                <a:lnTo>
                  <a:pt x="450398" y="143160"/>
                </a:lnTo>
                <a:lnTo>
                  <a:pt x="428786" y="103343"/>
                </a:lnTo>
                <a:lnTo>
                  <a:pt x="400162" y="68653"/>
                </a:lnTo>
                <a:lnTo>
                  <a:pt x="365471" y="40030"/>
                </a:lnTo>
                <a:lnTo>
                  <a:pt x="325654" y="18419"/>
                </a:lnTo>
                <a:lnTo>
                  <a:pt x="281655" y="4762"/>
                </a:lnTo>
                <a:lnTo>
                  <a:pt x="234416" y="0"/>
                </a:lnTo>
                <a:close/>
              </a:path>
            </a:pathLst>
          </a:custGeom>
          <a:solidFill>
            <a:srgbClr val="4CBD97"/>
          </a:solidFill>
        </p:spPr>
        <p:txBody>
          <a:bodyPr wrap="square" lIns="0" tIns="0" rIns="0" bIns="0" rtlCol="0"/>
          <a:lstStyle/>
          <a:p>
            <a:endParaRPr/>
          </a:p>
        </p:txBody>
      </p:sp>
      <p:sp>
        <p:nvSpPr>
          <p:cNvPr id="29" name="object 29"/>
          <p:cNvSpPr/>
          <p:nvPr/>
        </p:nvSpPr>
        <p:spPr>
          <a:xfrm>
            <a:off x="4825549" y="7622278"/>
            <a:ext cx="469265" cy="469265"/>
          </a:xfrm>
          <a:custGeom>
            <a:avLst/>
            <a:gdLst/>
            <a:ahLst/>
            <a:cxnLst/>
            <a:rect l="l" t="t" r="r" b="b"/>
            <a:pathLst>
              <a:path w="469264" h="469265">
                <a:moveTo>
                  <a:pt x="234416" y="0"/>
                </a:moveTo>
                <a:lnTo>
                  <a:pt x="187173" y="4762"/>
                </a:lnTo>
                <a:lnTo>
                  <a:pt x="143171" y="18419"/>
                </a:lnTo>
                <a:lnTo>
                  <a:pt x="103352" y="40030"/>
                </a:lnTo>
                <a:lnTo>
                  <a:pt x="68659" y="68653"/>
                </a:lnTo>
                <a:lnTo>
                  <a:pt x="40034" y="103343"/>
                </a:lnTo>
                <a:lnTo>
                  <a:pt x="18421" y="143160"/>
                </a:lnTo>
                <a:lnTo>
                  <a:pt x="4762" y="187161"/>
                </a:lnTo>
                <a:lnTo>
                  <a:pt x="0" y="234403"/>
                </a:lnTo>
                <a:lnTo>
                  <a:pt x="4762" y="281646"/>
                </a:lnTo>
                <a:lnTo>
                  <a:pt x="18421" y="325647"/>
                </a:lnTo>
                <a:lnTo>
                  <a:pt x="40034" y="365464"/>
                </a:lnTo>
                <a:lnTo>
                  <a:pt x="68659" y="400154"/>
                </a:lnTo>
                <a:lnTo>
                  <a:pt x="103352" y="428776"/>
                </a:lnTo>
                <a:lnTo>
                  <a:pt x="143171" y="450388"/>
                </a:lnTo>
                <a:lnTo>
                  <a:pt x="187173" y="464045"/>
                </a:lnTo>
                <a:lnTo>
                  <a:pt x="234416" y="468807"/>
                </a:lnTo>
                <a:lnTo>
                  <a:pt x="281655" y="464045"/>
                </a:lnTo>
                <a:lnTo>
                  <a:pt x="325654" y="450388"/>
                </a:lnTo>
                <a:lnTo>
                  <a:pt x="365471" y="428776"/>
                </a:lnTo>
                <a:lnTo>
                  <a:pt x="400162" y="400154"/>
                </a:lnTo>
                <a:lnTo>
                  <a:pt x="428786" y="365464"/>
                </a:lnTo>
                <a:lnTo>
                  <a:pt x="450398" y="325647"/>
                </a:lnTo>
                <a:lnTo>
                  <a:pt x="464057" y="281646"/>
                </a:lnTo>
                <a:lnTo>
                  <a:pt x="468820" y="234403"/>
                </a:lnTo>
                <a:lnTo>
                  <a:pt x="464057" y="187161"/>
                </a:lnTo>
                <a:lnTo>
                  <a:pt x="450398" y="143160"/>
                </a:lnTo>
                <a:lnTo>
                  <a:pt x="428786" y="103343"/>
                </a:lnTo>
                <a:lnTo>
                  <a:pt x="400162" y="68653"/>
                </a:lnTo>
                <a:lnTo>
                  <a:pt x="365471" y="40030"/>
                </a:lnTo>
                <a:lnTo>
                  <a:pt x="325654" y="18419"/>
                </a:lnTo>
                <a:lnTo>
                  <a:pt x="281655" y="4762"/>
                </a:lnTo>
                <a:lnTo>
                  <a:pt x="234416" y="0"/>
                </a:lnTo>
                <a:close/>
              </a:path>
            </a:pathLst>
          </a:custGeom>
          <a:solidFill>
            <a:srgbClr val="4CBD97"/>
          </a:solid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3549163" y="523570"/>
            <a:ext cx="9996488" cy="738664"/>
          </a:xfrm>
          <a:prstGeom prst="rect">
            <a:avLst/>
          </a:prstGeom>
          <a:noFill/>
          <a:ln>
            <a:noFill/>
          </a:ln>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defRPr/>
            </a:pPr>
            <a:r>
              <a:rPr lang="en-US" sz="4200" b="1" dirty="0">
                <a:solidFill>
                  <a:schemeClr val="accent2">
                    <a:lumMod val="50000"/>
                  </a:schemeClr>
                </a:solidFill>
                <a:latin typeface="Myriad Pro" charset="0"/>
              </a:rPr>
              <a:t>The regulatory process 1/2</a:t>
            </a:r>
            <a:endParaRPr lang="fr-FR" altLang="it-IT" sz="4200" b="1" dirty="0">
              <a:solidFill>
                <a:schemeClr val="accent2">
                  <a:lumMod val="50000"/>
                </a:schemeClr>
              </a:solidFill>
              <a:latin typeface="Myriad Pro" charset="0"/>
            </a:endParaRPr>
          </a:p>
        </p:txBody>
      </p:sp>
      <p:sp>
        <p:nvSpPr>
          <p:cNvPr id="10" name="Segnaposto contenuto 2"/>
          <p:cNvSpPr txBox="1">
            <a:spLocks/>
          </p:cNvSpPr>
          <p:nvPr/>
        </p:nvSpPr>
        <p:spPr bwMode="auto">
          <a:xfrm>
            <a:off x="1155683" y="1309382"/>
            <a:ext cx="16204064" cy="7448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0000" lnSpcReduction="20000"/>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685800" indent="-685800" algn="l" fontAlgn="auto">
              <a:spcAft>
                <a:spcPts val="0"/>
              </a:spcAft>
              <a:buFont typeface="Arial" panose="020B0604020202020204" pitchFamily="34" charset="0"/>
              <a:buChar char="•"/>
              <a:defRPr/>
            </a:pPr>
            <a:r>
              <a:rPr lang="en-US" sz="4950" b="1" u="sng" dirty="0">
                <a:solidFill>
                  <a:schemeClr val="tx1"/>
                </a:solidFill>
              </a:rPr>
              <a:t>Feb 2010</a:t>
            </a:r>
            <a:r>
              <a:rPr lang="en-US" sz="4950" b="1" dirty="0">
                <a:solidFill>
                  <a:schemeClr val="tx1"/>
                </a:solidFill>
              </a:rPr>
              <a:t> </a:t>
            </a:r>
            <a:r>
              <a:rPr lang="en-US" sz="4950" dirty="0">
                <a:solidFill>
                  <a:schemeClr val="tx1"/>
                </a:solidFill>
              </a:rPr>
              <a:t>- preliminary study</a:t>
            </a:r>
          </a:p>
          <a:p>
            <a:pPr marL="685800" indent="-685800" algn="l" fontAlgn="auto">
              <a:spcAft>
                <a:spcPts val="0"/>
              </a:spcAft>
              <a:buFont typeface="Arial" panose="020B0604020202020204" pitchFamily="34" charset="0"/>
              <a:buChar char="•"/>
              <a:defRPr/>
            </a:pPr>
            <a:endParaRPr lang="en-US" sz="4950" dirty="0">
              <a:solidFill>
                <a:schemeClr val="tx1"/>
              </a:solidFill>
            </a:endParaRPr>
          </a:p>
          <a:p>
            <a:pPr marL="685800" indent="-685800" algn="l" fontAlgn="auto">
              <a:spcAft>
                <a:spcPts val="0"/>
              </a:spcAft>
              <a:buFont typeface="Arial" panose="020B0604020202020204" pitchFamily="34" charset="0"/>
              <a:buChar char="•"/>
              <a:defRPr/>
            </a:pPr>
            <a:r>
              <a:rPr lang="en-US" sz="4950" b="1" u="sng" dirty="0">
                <a:solidFill>
                  <a:schemeClr val="tx1"/>
                </a:solidFill>
              </a:rPr>
              <a:t>Dec 2010</a:t>
            </a:r>
            <a:r>
              <a:rPr lang="en-US" sz="4950" b="1" dirty="0">
                <a:solidFill>
                  <a:schemeClr val="tx1"/>
                </a:solidFill>
              </a:rPr>
              <a:t> </a:t>
            </a:r>
            <a:r>
              <a:rPr lang="en-US" sz="4950" dirty="0">
                <a:solidFill>
                  <a:schemeClr val="tx1"/>
                </a:solidFill>
              </a:rPr>
              <a:t>- public consultation on the general approach </a:t>
            </a:r>
            <a:r>
              <a:rPr lang="en-US" sz="4350" dirty="0">
                <a:solidFill>
                  <a:schemeClr val="tx1"/>
                </a:solidFill>
              </a:rPr>
              <a:t>(deliberation No. 668/10/CONS)</a:t>
            </a:r>
          </a:p>
          <a:p>
            <a:pPr marL="685800" indent="-685800" algn="l" fontAlgn="auto">
              <a:spcAft>
                <a:spcPts val="0"/>
              </a:spcAft>
              <a:buFont typeface="Arial" panose="020B0604020202020204" pitchFamily="34" charset="0"/>
              <a:buChar char="•"/>
              <a:defRPr/>
            </a:pPr>
            <a:endParaRPr lang="en-US" sz="4950" dirty="0">
              <a:solidFill>
                <a:schemeClr val="tx1"/>
              </a:solidFill>
            </a:endParaRPr>
          </a:p>
          <a:p>
            <a:pPr marL="685800" indent="-685800" algn="l" fontAlgn="auto">
              <a:spcAft>
                <a:spcPts val="0"/>
              </a:spcAft>
              <a:buFont typeface="Arial" panose="020B0604020202020204" pitchFamily="34" charset="0"/>
              <a:buChar char="•"/>
              <a:defRPr/>
            </a:pPr>
            <a:r>
              <a:rPr lang="en-US" sz="4950" b="1" u="sng" dirty="0">
                <a:solidFill>
                  <a:schemeClr val="tx1"/>
                </a:solidFill>
              </a:rPr>
              <a:t>Jul 2011</a:t>
            </a:r>
            <a:r>
              <a:rPr lang="en-US" sz="4950" b="1" dirty="0">
                <a:solidFill>
                  <a:schemeClr val="tx1"/>
                </a:solidFill>
              </a:rPr>
              <a:t> </a:t>
            </a:r>
            <a:r>
              <a:rPr lang="en-US" sz="4950" dirty="0">
                <a:solidFill>
                  <a:schemeClr val="tx1"/>
                </a:solidFill>
              </a:rPr>
              <a:t>- public consultation on a draft regulation </a:t>
            </a:r>
            <a:r>
              <a:rPr lang="en-US" sz="4350" dirty="0">
                <a:solidFill>
                  <a:schemeClr val="tx1"/>
                </a:solidFill>
              </a:rPr>
              <a:t>(deliberation No. 398/11/CONS)</a:t>
            </a:r>
          </a:p>
          <a:p>
            <a:pPr marL="685800" indent="-685800" algn="l" fontAlgn="auto">
              <a:spcAft>
                <a:spcPts val="0"/>
              </a:spcAft>
              <a:buFont typeface="Arial" panose="020B0604020202020204" pitchFamily="34" charset="0"/>
              <a:buChar char="•"/>
              <a:defRPr/>
            </a:pPr>
            <a:endParaRPr lang="en-US" sz="4950" dirty="0">
              <a:solidFill>
                <a:schemeClr val="tx1"/>
              </a:solidFill>
            </a:endParaRPr>
          </a:p>
          <a:p>
            <a:pPr marL="685800" indent="-685800" algn="l" fontAlgn="auto">
              <a:spcAft>
                <a:spcPts val="0"/>
              </a:spcAft>
              <a:buFont typeface="Arial" panose="020B0604020202020204" pitchFamily="34" charset="0"/>
              <a:buChar char="•"/>
              <a:defRPr/>
            </a:pPr>
            <a:r>
              <a:rPr lang="en-US" sz="4950" b="1" u="sng" dirty="0">
                <a:solidFill>
                  <a:schemeClr val="tx1"/>
                </a:solidFill>
              </a:rPr>
              <a:t>May 2013</a:t>
            </a:r>
            <a:r>
              <a:rPr lang="en-US" sz="4950" dirty="0">
                <a:solidFill>
                  <a:schemeClr val="tx1"/>
                </a:solidFill>
              </a:rPr>
              <a:t> - workshop with international benchmark </a:t>
            </a:r>
            <a:r>
              <a:rPr lang="en-US" sz="4350" dirty="0">
                <a:solidFill>
                  <a:schemeClr val="tx1"/>
                </a:solidFill>
              </a:rPr>
              <a:t>(ESP-UK-FRA)</a:t>
            </a:r>
            <a:endParaRPr lang="en-US" sz="4950" dirty="0">
              <a:solidFill>
                <a:schemeClr val="tx1"/>
              </a:solidFill>
            </a:endParaRPr>
          </a:p>
          <a:p>
            <a:pPr algn="l" fontAlgn="auto">
              <a:spcAft>
                <a:spcPts val="0"/>
              </a:spcAft>
              <a:defRPr/>
            </a:pPr>
            <a:endParaRPr lang="en-US" sz="4950" dirty="0">
              <a:solidFill>
                <a:schemeClr val="tx1"/>
              </a:solidFill>
            </a:endParaRPr>
          </a:p>
          <a:p>
            <a:pPr marL="685800" indent="-685800" algn="l" fontAlgn="auto">
              <a:spcAft>
                <a:spcPts val="0"/>
              </a:spcAft>
              <a:buFont typeface="Arial" panose="020B0604020202020204" pitchFamily="34" charset="0"/>
              <a:buChar char="•"/>
              <a:defRPr/>
            </a:pPr>
            <a:r>
              <a:rPr lang="en-US" sz="4950" b="1" u="sng" dirty="0">
                <a:solidFill>
                  <a:schemeClr val="tx1"/>
                </a:solidFill>
              </a:rPr>
              <a:t>Jul 2013 </a:t>
            </a:r>
            <a:r>
              <a:rPr lang="en-US" sz="4950" dirty="0">
                <a:solidFill>
                  <a:schemeClr val="tx1"/>
                </a:solidFill>
              </a:rPr>
              <a:t>– public consultation on a revised draft regulation </a:t>
            </a:r>
            <a:r>
              <a:rPr lang="en-US" sz="4350" dirty="0">
                <a:solidFill>
                  <a:schemeClr val="tx1"/>
                </a:solidFill>
              </a:rPr>
              <a:t>(deliberation No. 452/13/CONS)</a:t>
            </a:r>
          </a:p>
          <a:p>
            <a:pPr marL="685800" indent="-685800" algn="l" fontAlgn="auto">
              <a:spcAft>
                <a:spcPts val="0"/>
              </a:spcAft>
              <a:buFont typeface="Arial" panose="020B0604020202020204" pitchFamily="34" charset="0"/>
              <a:buChar char="•"/>
              <a:defRPr/>
            </a:pPr>
            <a:endParaRPr lang="en-US" sz="4950" dirty="0">
              <a:solidFill>
                <a:schemeClr val="tx1"/>
              </a:solidFill>
            </a:endParaRPr>
          </a:p>
          <a:p>
            <a:pPr marL="685800" indent="-685800" algn="l" fontAlgn="auto">
              <a:spcAft>
                <a:spcPts val="0"/>
              </a:spcAft>
              <a:buFont typeface="Arial" panose="020B0604020202020204" pitchFamily="34" charset="0"/>
              <a:buChar char="•"/>
              <a:defRPr/>
            </a:pPr>
            <a:r>
              <a:rPr lang="en-US" sz="4950" b="1" u="sng" dirty="0">
                <a:solidFill>
                  <a:schemeClr val="tx1"/>
                </a:solidFill>
              </a:rPr>
              <a:t>Dec 2013</a:t>
            </a:r>
            <a:r>
              <a:rPr lang="en-US" sz="4950" dirty="0">
                <a:solidFill>
                  <a:schemeClr val="tx1"/>
                </a:solidFill>
              </a:rPr>
              <a:t> - Agcom approves the Regulation </a:t>
            </a:r>
            <a:r>
              <a:rPr lang="en-US" sz="4350" dirty="0">
                <a:solidFill>
                  <a:schemeClr val="tx1"/>
                </a:solidFill>
              </a:rPr>
              <a:t>(deliberation No. 680/13/CONS)</a:t>
            </a:r>
          </a:p>
          <a:p>
            <a:pPr marL="685800" indent="-685800" algn="l" fontAlgn="auto">
              <a:spcAft>
                <a:spcPts val="0"/>
              </a:spcAft>
              <a:buFont typeface="Arial" panose="020B0604020202020204" pitchFamily="34" charset="0"/>
              <a:buChar char="•"/>
              <a:defRPr/>
            </a:pPr>
            <a:endParaRPr lang="en-US" sz="4950" dirty="0">
              <a:solidFill>
                <a:schemeClr val="tx1"/>
              </a:solidFill>
            </a:endParaRPr>
          </a:p>
          <a:p>
            <a:pPr marL="685800" indent="-685800" algn="l" fontAlgn="auto">
              <a:spcAft>
                <a:spcPts val="0"/>
              </a:spcAft>
              <a:buFont typeface="Arial" panose="020B0604020202020204" pitchFamily="34" charset="0"/>
              <a:buChar char="•"/>
              <a:defRPr/>
            </a:pPr>
            <a:r>
              <a:rPr lang="en-US" sz="4950" b="1" u="sng" dirty="0">
                <a:solidFill>
                  <a:schemeClr val="tx1"/>
                </a:solidFill>
              </a:rPr>
              <a:t>March 31 2014</a:t>
            </a:r>
            <a:r>
              <a:rPr lang="en-US" sz="4950" dirty="0">
                <a:solidFill>
                  <a:schemeClr val="tx1"/>
                </a:solidFill>
              </a:rPr>
              <a:t> - the Regulation comes into force</a:t>
            </a:r>
          </a:p>
          <a:p>
            <a:pPr algn="l" fontAlgn="auto">
              <a:spcAft>
                <a:spcPts val="0"/>
              </a:spcAft>
              <a:defRPr/>
            </a:pPr>
            <a:endParaRPr lang="en-US" sz="4950" dirty="0">
              <a:solidFill>
                <a:schemeClr val="tx1"/>
              </a:solidFill>
            </a:endParaRPr>
          </a:p>
          <a:p>
            <a:pPr marL="802482" indent="-802482" algn="l" fontAlgn="auto">
              <a:spcAft>
                <a:spcPts val="0"/>
              </a:spcAft>
              <a:buFont typeface="Wingdings" pitchFamily="2" charset="2"/>
              <a:buChar char="§"/>
              <a:defRPr/>
            </a:pPr>
            <a:endParaRPr lang="en-US" sz="4950" dirty="0">
              <a:solidFill>
                <a:schemeClr val="tx1"/>
              </a:solidFill>
            </a:endParaRPr>
          </a:p>
          <a:p>
            <a:pPr marL="802482" indent="-802482" algn="l" fontAlgn="auto">
              <a:spcAft>
                <a:spcPts val="0"/>
              </a:spcAft>
              <a:buFont typeface="Wingdings" pitchFamily="2" charset="2"/>
              <a:buChar char="§"/>
              <a:defRPr/>
            </a:pPr>
            <a:endParaRPr lang="en-US" sz="4950" dirty="0">
              <a:solidFill>
                <a:schemeClr val="tx1"/>
              </a:solidFill>
            </a:endParaRPr>
          </a:p>
          <a:p>
            <a:pPr indent="802482" algn="l" fontAlgn="auto">
              <a:spcAft>
                <a:spcPts val="0"/>
              </a:spcAft>
              <a:buFont typeface="Wingdings" pitchFamily="2" charset="2"/>
              <a:buChar char="§"/>
              <a:defRPr/>
            </a:pPr>
            <a:endParaRPr lang="en-US" sz="6600" dirty="0">
              <a:solidFill>
                <a:schemeClr val="tx1"/>
              </a:solidFill>
            </a:endParaRPr>
          </a:p>
          <a:p>
            <a:pPr fontAlgn="auto">
              <a:spcAft>
                <a:spcPts val="0"/>
              </a:spcAft>
              <a:defRPr/>
            </a:pPr>
            <a:endParaRPr lang="it-IT" sz="4800" dirty="0"/>
          </a:p>
        </p:txBody>
      </p:sp>
    </p:spTree>
    <p:extLst>
      <p:ext uri="{BB962C8B-B14F-4D97-AF65-F5344CB8AC3E}">
        <p14:creationId xmlns:p14="http://schemas.microsoft.com/office/powerpoint/2010/main" val="28332954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010202"/>
          </a:solidFill>
        </p:spPr>
        <p:txBody>
          <a:bodyPr wrap="square" lIns="0" tIns="0" rIns="0" bIns="0" rtlCol="0"/>
          <a:lstStyle/>
          <a:p>
            <a:endParaRPr/>
          </a:p>
        </p:txBody>
      </p:sp>
      <p:sp>
        <p:nvSpPr>
          <p:cNvPr id="3" name="object 3"/>
          <p:cNvSpPr/>
          <p:nvPr/>
        </p:nvSpPr>
        <p:spPr>
          <a:xfrm>
            <a:off x="926755" y="626450"/>
            <a:ext cx="798195" cy="922019"/>
          </a:xfrm>
          <a:custGeom>
            <a:avLst/>
            <a:gdLst/>
            <a:ahLst/>
            <a:cxnLst/>
            <a:rect l="l" t="t" r="r" b="b"/>
            <a:pathLst>
              <a:path w="798194" h="922019">
                <a:moveTo>
                  <a:pt x="0" y="0"/>
                </a:moveTo>
                <a:lnTo>
                  <a:pt x="0" y="921651"/>
                </a:lnTo>
                <a:lnTo>
                  <a:pt x="798156" y="460819"/>
                </a:lnTo>
                <a:lnTo>
                  <a:pt x="0" y="0"/>
                </a:lnTo>
                <a:close/>
              </a:path>
            </a:pathLst>
          </a:custGeom>
          <a:solidFill>
            <a:srgbClr val="4CBD97"/>
          </a:solidFill>
        </p:spPr>
        <p:txBody>
          <a:bodyPr wrap="square" lIns="0" tIns="0" rIns="0" bIns="0" rtlCol="0"/>
          <a:lstStyle/>
          <a:p>
            <a:endParaRPr/>
          </a:p>
        </p:txBody>
      </p:sp>
      <p:sp>
        <p:nvSpPr>
          <p:cNvPr id="4" name="object 4"/>
          <p:cNvSpPr txBox="1"/>
          <p:nvPr/>
        </p:nvSpPr>
        <p:spPr>
          <a:xfrm>
            <a:off x="2642790" y="2013658"/>
            <a:ext cx="10965180" cy="1118870"/>
          </a:xfrm>
          <a:prstGeom prst="rect">
            <a:avLst/>
          </a:prstGeom>
        </p:spPr>
        <p:txBody>
          <a:bodyPr vert="horz" wrap="square" lIns="0" tIns="55880" rIns="0" bIns="0" rtlCol="0">
            <a:spAutoFit/>
          </a:bodyPr>
          <a:lstStyle/>
          <a:p>
            <a:pPr>
              <a:lnSpc>
                <a:spcPts val="4100"/>
              </a:lnSpc>
              <a:spcBef>
                <a:spcPts val="440"/>
              </a:spcBef>
            </a:pPr>
            <a:r>
              <a:rPr sz="3950" b="1" spc="-229" dirty="0">
                <a:solidFill>
                  <a:srgbClr val="5A55A4"/>
                </a:solidFill>
                <a:latin typeface="Gill Sans MT"/>
                <a:cs typeface="Gill Sans MT"/>
              </a:rPr>
              <a:t>Legal</a:t>
            </a:r>
            <a:r>
              <a:rPr sz="3950" b="1" spc="-55" dirty="0">
                <a:solidFill>
                  <a:srgbClr val="5A55A4"/>
                </a:solidFill>
                <a:latin typeface="Gill Sans MT"/>
                <a:cs typeface="Gill Sans MT"/>
              </a:rPr>
              <a:t> </a:t>
            </a:r>
            <a:r>
              <a:rPr sz="3950" b="1" spc="-254" dirty="0">
                <a:solidFill>
                  <a:srgbClr val="5A55A4"/>
                </a:solidFill>
                <a:latin typeface="Gill Sans MT"/>
                <a:cs typeface="Gill Sans MT"/>
              </a:rPr>
              <a:t>Framework</a:t>
            </a:r>
            <a:r>
              <a:rPr sz="3950" b="1" spc="-40" dirty="0">
                <a:solidFill>
                  <a:srgbClr val="5A55A4"/>
                </a:solidFill>
                <a:latin typeface="Gill Sans MT"/>
                <a:cs typeface="Gill Sans MT"/>
              </a:rPr>
              <a:t> </a:t>
            </a:r>
            <a:r>
              <a:rPr sz="3950" b="1" dirty="0">
                <a:solidFill>
                  <a:srgbClr val="5A55A4"/>
                </a:solidFill>
                <a:latin typeface="Gill Sans MT"/>
                <a:cs typeface="Gill Sans MT"/>
              </a:rPr>
              <a:t>–</a:t>
            </a:r>
            <a:r>
              <a:rPr sz="3950" b="1" spc="-165" dirty="0">
                <a:solidFill>
                  <a:srgbClr val="5A55A4"/>
                </a:solidFill>
                <a:latin typeface="Gill Sans MT"/>
                <a:cs typeface="Gill Sans MT"/>
              </a:rPr>
              <a:t> </a:t>
            </a:r>
            <a:r>
              <a:rPr sz="3950" b="1" spc="-200" dirty="0">
                <a:solidFill>
                  <a:srgbClr val="5A55A4"/>
                </a:solidFill>
                <a:latin typeface="Gill Sans MT"/>
                <a:cs typeface="Gill Sans MT"/>
              </a:rPr>
              <a:t>Proposal</a:t>
            </a:r>
            <a:r>
              <a:rPr sz="3950" b="1" spc="-65" dirty="0">
                <a:solidFill>
                  <a:srgbClr val="5A55A4"/>
                </a:solidFill>
                <a:latin typeface="Gill Sans MT"/>
                <a:cs typeface="Gill Sans MT"/>
              </a:rPr>
              <a:t> </a:t>
            </a:r>
            <a:r>
              <a:rPr sz="3950" b="1" spc="-135" dirty="0">
                <a:solidFill>
                  <a:srgbClr val="5A55A4"/>
                </a:solidFill>
                <a:latin typeface="Gill Sans MT"/>
                <a:cs typeface="Gill Sans MT"/>
              </a:rPr>
              <a:t>for</a:t>
            </a:r>
            <a:r>
              <a:rPr sz="3950" b="1" spc="-75" dirty="0">
                <a:solidFill>
                  <a:srgbClr val="5A55A4"/>
                </a:solidFill>
                <a:latin typeface="Gill Sans MT"/>
                <a:cs typeface="Gill Sans MT"/>
              </a:rPr>
              <a:t> </a:t>
            </a:r>
            <a:r>
              <a:rPr sz="3950" b="1" spc="-285" dirty="0">
                <a:solidFill>
                  <a:srgbClr val="5A55A4"/>
                </a:solidFill>
                <a:latin typeface="Gill Sans MT"/>
                <a:cs typeface="Gill Sans MT"/>
              </a:rPr>
              <a:t>amendment</a:t>
            </a:r>
            <a:r>
              <a:rPr sz="3950" b="1" spc="-40" dirty="0">
                <a:solidFill>
                  <a:srgbClr val="5A55A4"/>
                </a:solidFill>
                <a:latin typeface="Gill Sans MT"/>
                <a:cs typeface="Gill Sans MT"/>
              </a:rPr>
              <a:t> </a:t>
            </a:r>
            <a:r>
              <a:rPr sz="3950" b="1" spc="-100" dirty="0">
                <a:solidFill>
                  <a:srgbClr val="5A55A4"/>
                </a:solidFill>
                <a:latin typeface="Gill Sans MT"/>
                <a:cs typeface="Gill Sans MT"/>
              </a:rPr>
              <a:t>to</a:t>
            </a:r>
            <a:r>
              <a:rPr sz="3950" b="1" spc="-75" dirty="0">
                <a:solidFill>
                  <a:srgbClr val="5A55A4"/>
                </a:solidFill>
                <a:latin typeface="Gill Sans MT"/>
                <a:cs typeface="Gill Sans MT"/>
              </a:rPr>
              <a:t> </a:t>
            </a:r>
            <a:r>
              <a:rPr sz="3950" b="1" spc="-100" dirty="0">
                <a:solidFill>
                  <a:srgbClr val="5A55A4"/>
                </a:solidFill>
                <a:latin typeface="Gill Sans MT"/>
                <a:cs typeface="Gill Sans MT"/>
              </a:rPr>
              <a:t>the </a:t>
            </a:r>
            <a:r>
              <a:rPr sz="3950" b="1" spc="-210" dirty="0">
                <a:solidFill>
                  <a:srgbClr val="5A55A4"/>
                </a:solidFill>
                <a:latin typeface="Gill Sans MT"/>
                <a:cs typeface="Gill Sans MT"/>
              </a:rPr>
              <a:t>National</a:t>
            </a:r>
            <a:r>
              <a:rPr sz="3950" b="1" spc="-30" dirty="0">
                <a:solidFill>
                  <a:srgbClr val="5A55A4"/>
                </a:solidFill>
                <a:latin typeface="Gill Sans MT"/>
                <a:cs typeface="Gill Sans MT"/>
              </a:rPr>
              <a:t> </a:t>
            </a:r>
            <a:r>
              <a:rPr sz="3950" b="1" spc="-195" dirty="0">
                <a:solidFill>
                  <a:srgbClr val="5A55A4"/>
                </a:solidFill>
                <a:latin typeface="Gill Sans MT"/>
                <a:cs typeface="Gill Sans MT"/>
              </a:rPr>
              <a:t>Copyright</a:t>
            </a:r>
            <a:r>
              <a:rPr sz="3950" b="1" spc="-35" dirty="0">
                <a:solidFill>
                  <a:srgbClr val="5A55A4"/>
                </a:solidFill>
                <a:latin typeface="Gill Sans MT"/>
                <a:cs typeface="Gill Sans MT"/>
              </a:rPr>
              <a:t> </a:t>
            </a:r>
            <a:r>
              <a:rPr sz="3950" b="1" spc="-20" dirty="0">
                <a:solidFill>
                  <a:srgbClr val="5A55A4"/>
                </a:solidFill>
                <a:latin typeface="Gill Sans MT"/>
                <a:cs typeface="Gill Sans MT"/>
              </a:rPr>
              <a:t>Law:</a:t>
            </a:r>
            <a:endParaRPr sz="3950">
              <a:latin typeface="Gill Sans MT"/>
              <a:cs typeface="Gill Sans MT"/>
            </a:endParaRPr>
          </a:p>
        </p:txBody>
      </p:sp>
      <p:sp>
        <p:nvSpPr>
          <p:cNvPr id="5" name="object 5"/>
          <p:cNvSpPr txBox="1">
            <a:spLocks noGrp="1"/>
          </p:cNvSpPr>
          <p:nvPr>
            <p:ph type="title"/>
          </p:nvPr>
        </p:nvSpPr>
        <p:spPr>
          <a:xfrm>
            <a:off x="2172171" y="739861"/>
            <a:ext cx="11435080" cy="695960"/>
          </a:xfrm>
          <a:prstGeom prst="rect">
            <a:avLst/>
          </a:prstGeom>
        </p:spPr>
        <p:txBody>
          <a:bodyPr vert="horz" wrap="square" lIns="0" tIns="12700" rIns="0" bIns="0" rtlCol="0">
            <a:spAutoFit/>
          </a:bodyPr>
          <a:lstStyle/>
          <a:p>
            <a:pPr marL="12700">
              <a:lnSpc>
                <a:spcPct val="100000"/>
              </a:lnSpc>
              <a:spcBef>
                <a:spcPts val="100"/>
              </a:spcBef>
            </a:pPr>
            <a:r>
              <a:rPr sz="4400" spc="55" dirty="0">
                <a:solidFill>
                  <a:srgbClr val="E9DC3D"/>
                </a:solidFill>
              </a:rPr>
              <a:t>THE</a:t>
            </a:r>
            <a:r>
              <a:rPr sz="4400" spc="-25" dirty="0">
                <a:solidFill>
                  <a:srgbClr val="E9DC3D"/>
                </a:solidFill>
              </a:rPr>
              <a:t> </a:t>
            </a:r>
            <a:r>
              <a:rPr sz="4400" dirty="0">
                <a:solidFill>
                  <a:srgbClr val="E9DC3D"/>
                </a:solidFill>
              </a:rPr>
              <a:t>RESPONSE</a:t>
            </a:r>
            <a:r>
              <a:rPr sz="4400" spc="-20" dirty="0">
                <a:solidFill>
                  <a:srgbClr val="E9DC3D"/>
                </a:solidFill>
              </a:rPr>
              <a:t> </a:t>
            </a:r>
            <a:r>
              <a:rPr sz="4400" dirty="0">
                <a:solidFill>
                  <a:srgbClr val="E9DC3D"/>
                </a:solidFill>
              </a:rPr>
              <a:t>OF</a:t>
            </a:r>
            <a:r>
              <a:rPr sz="4400" spc="-25" dirty="0">
                <a:solidFill>
                  <a:srgbClr val="E9DC3D"/>
                </a:solidFill>
              </a:rPr>
              <a:t> </a:t>
            </a:r>
            <a:r>
              <a:rPr sz="4400" spc="55" dirty="0">
                <a:solidFill>
                  <a:srgbClr val="E9DC3D"/>
                </a:solidFill>
              </a:rPr>
              <a:t>THE</a:t>
            </a:r>
            <a:r>
              <a:rPr sz="4400" spc="-20" dirty="0">
                <a:solidFill>
                  <a:srgbClr val="E9DC3D"/>
                </a:solidFill>
              </a:rPr>
              <a:t> </a:t>
            </a:r>
            <a:r>
              <a:rPr sz="4400" spc="40" dirty="0">
                <a:solidFill>
                  <a:srgbClr val="E9DC3D"/>
                </a:solidFill>
              </a:rPr>
              <a:t>GOVERNMENT</a:t>
            </a:r>
            <a:endParaRPr sz="4400"/>
          </a:p>
        </p:txBody>
      </p:sp>
      <p:sp>
        <p:nvSpPr>
          <p:cNvPr id="6" name="object 6"/>
          <p:cNvSpPr/>
          <p:nvPr/>
        </p:nvSpPr>
        <p:spPr>
          <a:xfrm>
            <a:off x="1372031" y="1960892"/>
            <a:ext cx="13595985" cy="7887970"/>
          </a:xfrm>
          <a:custGeom>
            <a:avLst/>
            <a:gdLst/>
            <a:ahLst/>
            <a:cxnLst/>
            <a:rect l="l" t="t" r="r" b="b"/>
            <a:pathLst>
              <a:path w="13595985" h="7887970">
                <a:moveTo>
                  <a:pt x="13595731" y="0"/>
                </a:moveTo>
                <a:lnTo>
                  <a:pt x="0" y="0"/>
                </a:lnTo>
                <a:lnTo>
                  <a:pt x="0" y="7887716"/>
                </a:lnTo>
                <a:lnTo>
                  <a:pt x="13595731" y="7887716"/>
                </a:lnTo>
                <a:lnTo>
                  <a:pt x="13595731" y="0"/>
                </a:lnTo>
                <a:close/>
              </a:path>
            </a:pathLst>
          </a:custGeom>
          <a:solidFill>
            <a:srgbClr val="010202"/>
          </a:solidFill>
        </p:spPr>
        <p:txBody>
          <a:bodyPr wrap="square" lIns="0" tIns="0" rIns="0" bIns="0" rtlCol="0"/>
          <a:lstStyle/>
          <a:p>
            <a:endParaRPr/>
          </a:p>
        </p:txBody>
      </p:sp>
      <p:sp>
        <p:nvSpPr>
          <p:cNvPr id="7" name="object 7"/>
          <p:cNvSpPr txBox="1"/>
          <p:nvPr/>
        </p:nvSpPr>
        <p:spPr>
          <a:xfrm>
            <a:off x="2190737" y="1819811"/>
            <a:ext cx="8068309" cy="410209"/>
          </a:xfrm>
          <a:prstGeom prst="rect">
            <a:avLst/>
          </a:prstGeom>
        </p:spPr>
        <p:txBody>
          <a:bodyPr vert="horz" wrap="square" lIns="0" tIns="15875" rIns="0" bIns="0" rtlCol="0">
            <a:spAutoFit/>
          </a:bodyPr>
          <a:lstStyle/>
          <a:p>
            <a:pPr marL="12700">
              <a:lnSpc>
                <a:spcPct val="100000"/>
              </a:lnSpc>
              <a:spcBef>
                <a:spcPts val="125"/>
              </a:spcBef>
            </a:pPr>
            <a:r>
              <a:rPr sz="2500" b="1" i="1" spc="-145" dirty="0">
                <a:solidFill>
                  <a:srgbClr val="4CBD97"/>
                </a:solidFill>
                <a:latin typeface="Gill Sans MT"/>
                <a:cs typeface="Gill Sans MT"/>
              </a:rPr>
              <a:t>Copyright</a:t>
            </a:r>
            <a:r>
              <a:rPr sz="2500" b="1" i="1" spc="-30" dirty="0">
                <a:solidFill>
                  <a:srgbClr val="4CBD97"/>
                </a:solidFill>
                <a:latin typeface="Gill Sans MT"/>
                <a:cs typeface="Gill Sans MT"/>
              </a:rPr>
              <a:t> </a:t>
            </a:r>
            <a:r>
              <a:rPr sz="2500" b="1" i="1" spc="-125" dirty="0">
                <a:solidFill>
                  <a:srgbClr val="4CBD97"/>
                </a:solidFill>
                <a:latin typeface="Gill Sans MT"/>
                <a:cs typeface="Gill Sans MT"/>
              </a:rPr>
              <a:t>Directorate,</a:t>
            </a:r>
            <a:r>
              <a:rPr sz="2500" b="1" i="1" spc="-50" dirty="0">
                <a:solidFill>
                  <a:srgbClr val="4CBD97"/>
                </a:solidFill>
                <a:latin typeface="Gill Sans MT"/>
                <a:cs typeface="Gill Sans MT"/>
              </a:rPr>
              <a:t> </a:t>
            </a:r>
            <a:r>
              <a:rPr sz="2500" b="1" i="1" dirty="0">
                <a:solidFill>
                  <a:srgbClr val="4CBD97"/>
                </a:solidFill>
                <a:latin typeface="Gill Sans MT"/>
                <a:cs typeface="Gill Sans MT"/>
              </a:rPr>
              <a:t>is</a:t>
            </a:r>
            <a:r>
              <a:rPr sz="2500" b="1" i="1" spc="-110" dirty="0">
                <a:solidFill>
                  <a:srgbClr val="4CBD97"/>
                </a:solidFill>
                <a:latin typeface="Gill Sans MT"/>
                <a:cs typeface="Gill Sans MT"/>
              </a:rPr>
              <a:t> </a:t>
            </a:r>
            <a:r>
              <a:rPr sz="2500" b="1" i="1" dirty="0">
                <a:solidFill>
                  <a:srgbClr val="4CBD97"/>
                </a:solidFill>
                <a:latin typeface="Gill Sans MT"/>
                <a:cs typeface="Gill Sans MT"/>
              </a:rPr>
              <a:t>a</a:t>
            </a:r>
            <a:r>
              <a:rPr sz="2500" b="1" i="1" spc="-55" dirty="0">
                <a:solidFill>
                  <a:srgbClr val="4CBD97"/>
                </a:solidFill>
                <a:latin typeface="Gill Sans MT"/>
                <a:cs typeface="Gill Sans MT"/>
              </a:rPr>
              <a:t> </a:t>
            </a:r>
            <a:r>
              <a:rPr sz="2500" b="1" i="1" spc="-140" dirty="0">
                <a:solidFill>
                  <a:srgbClr val="4CBD97"/>
                </a:solidFill>
                <a:latin typeface="Gill Sans MT"/>
                <a:cs typeface="Gill Sans MT"/>
              </a:rPr>
              <a:t>policy</a:t>
            </a:r>
            <a:r>
              <a:rPr sz="2500" b="1" i="1" spc="-35" dirty="0">
                <a:solidFill>
                  <a:srgbClr val="4CBD97"/>
                </a:solidFill>
                <a:latin typeface="Gill Sans MT"/>
                <a:cs typeface="Gill Sans MT"/>
              </a:rPr>
              <a:t> </a:t>
            </a:r>
            <a:r>
              <a:rPr sz="2500" b="1" i="1" spc="-114" dirty="0">
                <a:solidFill>
                  <a:srgbClr val="4CBD97"/>
                </a:solidFill>
                <a:latin typeface="Gill Sans MT"/>
                <a:cs typeface="Gill Sans MT"/>
              </a:rPr>
              <a:t>public</a:t>
            </a:r>
            <a:r>
              <a:rPr sz="2500" b="1" i="1" spc="-55" dirty="0">
                <a:solidFill>
                  <a:srgbClr val="4CBD97"/>
                </a:solidFill>
                <a:latin typeface="Gill Sans MT"/>
                <a:cs typeface="Gill Sans MT"/>
              </a:rPr>
              <a:t> </a:t>
            </a:r>
            <a:r>
              <a:rPr sz="2500" b="1" i="1" spc="-120" dirty="0">
                <a:solidFill>
                  <a:srgbClr val="4CBD97"/>
                </a:solidFill>
                <a:latin typeface="Gill Sans MT"/>
                <a:cs typeface="Gill Sans MT"/>
              </a:rPr>
              <a:t>institution,</a:t>
            </a:r>
            <a:r>
              <a:rPr sz="2500" b="1" i="1" spc="-55" dirty="0">
                <a:solidFill>
                  <a:srgbClr val="4CBD97"/>
                </a:solidFill>
                <a:latin typeface="Gill Sans MT"/>
                <a:cs typeface="Gill Sans MT"/>
              </a:rPr>
              <a:t> </a:t>
            </a:r>
            <a:r>
              <a:rPr sz="2500" b="1" i="1" dirty="0">
                <a:solidFill>
                  <a:srgbClr val="4CBD97"/>
                </a:solidFill>
                <a:latin typeface="Gill Sans MT"/>
                <a:cs typeface="Gill Sans MT"/>
              </a:rPr>
              <a:t>is</a:t>
            </a:r>
            <a:r>
              <a:rPr sz="2500" b="1" i="1" spc="-55" dirty="0">
                <a:solidFill>
                  <a:srgbClr val="4CBD97"/>
                </a:solidFill>
                <a:latin typeface="Gill Sans MT"/>
                <a:cs typeface="Gill Sans MT"/>
              </a:rPr>
              <a:t> </a:t>
            </a:r>
            <a:r>
              <a:rPr sz="2500" b="1" i="1" spc="-95" dirty="0">
                <a:solidFill>
                  <a:srgbClr val="4CBD97"/>
                </a:solidFill>
                <a:latin typeface="Gill Sans MT"/>
                <a:cs typeface="Gill Sans MT"/>
              </a:rPr>
              <a:t>under</a:t>
            </a:r>
            <a:r>
              <a:rPr sz="2500" b="1" i="1" spc="-55" dirty="0">
                <a:solidFill>
                  <a:srgbClr val="4CBD97"/>
                </a:solidFill>
                <a:latin typeface="Gill Sans MT"/>
                <a:cs typeface="Gill Sans MT"/>
              </a:rPr>
              <a:t> </a:t>
            </a:r>
            <a:r>
              <a:rPr sz="2500" b="1" i="1" spc="-25" dirty="0">
                <a:solidFill>
                  <a:srgbClr val="4CBD97"/>
                </a:solidFill>
                <a:latin typeface="Gill Sans MT"/>
                <a:cs typeface="Gill Sans MT"/>
              </a:rPr>
              <a:t>the</a:t>
            </a:r>
            <a:endParaRPr sz="2500">
              <a:latin typeface="Gill Sans MT"/>
              <a:cs typeface="Gill Sans MT"/>
            </a:endParaRPr>
          </a:p>
        </p:txBody>
      </p:sp>
      <p:sp>
        <p:nvSpPr>
          <p:cNvPr id="8" name="object 8"/>
          <p:cNvSpPr txBox="1"/>
          <p:nvPr/>
        </p:nvSpPr>
        <p:spPr>
          <a:xfrm>
            <a:off x="2190737" y="2152552"/>
            <a:ext cx="7970520" cy="742950"/>
          </a:xfrm>
          <a:prstGeom prst="rect">
            <a:avLst/>
          </a:prstGeom>
        </p:spPr>
        <p:txBody>
          <a:bodyPr vert="horz" wrap="square" lIns="0" tIns="66675" rIns="0" bIns="0" rtlCol="0">
            <a:spAutoFit/>
          </a:bodyPr>
          <a:lstStyle/>
          <a:p>
            <a:pPr marL="12700" marR="5080">
              <a:lnSpc>
                <a:spcPts val="2620"/>
              </a:lnSpc>
              <a:spcBef>
                <a:spcPts val="525"/>
              </a:spcBef>
              <a:tabLst>
                <a:tab pos="2773045" algn="l"/>
              </a:tabLst>
            </a:pPr>
            <a:r>
              <a:rPr sz="2500" b="1" i="1" spc="-110" dirty="0">
                <a:solidFill>
                  <a:srgbClr val="4CBD97"/>
                </a:solidFill>
                <a:latin typeface="Gill Sans MT"/>
                <a:cs typeface="Gill Sans MT"/>
              </a:rPr>
              <a:t>Ministry</a:t>
            </a:r>
            <a:r>
              <a:rPr sz="2500" b="1" i="1" spc="-65" dirty="0">
                <a:solidFill>
                  <a:srgbClr val="4CBD97"/>
                </a:solidFill>
                <a:latin typeface="Gill Sans MT"/>
                <a:cs typeface="Gill Sans MT"/>
              </a:rPr>
              <a:t> </a:t>
            </a:r>
            <a:r>
              <a:rPr sz="2500" b="1" i="1" spc="-155" dirty="0">
                <a:solidFill>
                  <a:srgbClr val="4CBD97"/>
                </a:solidFill>
                <a:latin typeface="Gill Sans MT"/>
                <a:cs typeface="Gill Sans MT"/>
              </a:rPr>
              <a:t>of</a:t>
            </a:r>
            <a:r>
              <a:rPr sz="2500" b="1" i="1" spc="-20" dirty="0">
                <a:solidFill>
                  <a:srgbClr val="4CBD97"/>
                </a:solidFill>
                <a:latin typeface="Gill Sans MT"/>
                <a:cs typeface="Gill Sans MT"/>
              </a:rPr>
              <a:t> </a:t>
            </a:r>
            <a:r>
              <a:rPr sz="2500" b="1" i="1" spc="-165" dirty="0">
                <a:solidFill>
                  <a:srgbClr val="4CBD97"/>
                </a:solidFill>
                <a:latin typeface="Gill Sans MT"/>
                <a:cs typeface="Gill Sans MT"/>
              </a:rPr>
              <a:t>Economy,</a:t>
            </a:r>
            <a:r>
              <a:rPr sz="2500" b="1" i="1" spc="-20" dirty="0">
                <a:solidFill>
                  <a:srgbClr val="4CBD97"/>
                </a:solidFill>
                <a:latin typeface="Gill Sans MT"/>
                <a:cs typeface="Gill Sans MT"/>
              </a:rPr>
              <a:t> </a:t>
            </a:r>
            <a:r>
              <a:rPr sz="2500" b="1" i="1" spc="-140" dirty="0">
                <a:solidFill>
                  <a:srgbClr val="4CBD97"/>
                </a:solidFill>
                <a:latin typeface="Gill Sans MT"/>
                <a:cs typeface="Gill Sans MT"/>
              </a:rPr>
              <a:t>Culture</a:t>
            </a:r>
            <a:r>
              <a:rPr sz="2500" b="1" i="1" spc="-35" dirty="0">
                <a:solidFill>
                  <a:srgbClr val="4CBD97"/>
                </a:solidFill>
                <a:latin typeface="Gill Sans MT"/>
                <a:cs typeface="Gill Sans MT"/>
              </a:rPr>
              <a:t> </a:t>
            </a:r>
            <a:r>
              <a:rPr sz="2500" b="1" i="1" spc="-100" dirty="0">
                <a:solidFill>
                  <a:srgbClr val="4CBD97"/>
                </a:solidFill>
                <a:latin typeface="Gill Sans MT"/>
                <a:cs typeface="Gill Sans MT"/>
              </a:rPr>
              <a:t>and</a:t>
            </a:r>
            <a:r>
              <a:rPr sz="2500" b="1" i="1" spc="-55" dirty="0">
                <a:solidFill>
                  <a:srgbClr val="4CBD97"/>
                </a:solidFill>
                <a:latin typeface="Gill Sans MT"/>
                <a:cs typeface="Gill Sans MT"/>
              </a:rPr>
              <a:t> </a:t>
            </a:r>
            <a:r>
              <a:rPr sz="2500" b="1" i="1" spc="-135" dirty="0">
                <a:solidFill>
                  <a:srgbClr val="4CBD97"/>
                </a:solidFill>
                <a:latin typeface="Gill Sans MT"/>
                <a:cs typeface="Gill Sans MT"/>
              </a:rPr>
              <a:t>Innovation</a:t>
            </a:r>
            <a:r>
              <a:rPr sz="2500" b="1" i="1" spc="-40" dirty="0">
                <a:solidFill>
                  <a:srgbClr val="4CBD97"/>
                </a:solidFill>
                <a:latin typeface="Gill Sans MT"/>
                <a:cs typeface="Gill Sans MT"/>
              </a:rPr>
              <a:t> </a:t>
            </a:r>
            <a:r>
              <a:rPr sz="2500" b="1" i="1" spc="-100" dirty="0">
                <a:solidFill>
                  <a:srgbClr val="4CBD97"/>
                </a:solidFill>
                <a:latin typeface="Gill Sans MT"/>
                <a:cs typeface="Gill Sans MT"/>
              </a:rPr>
              <a:t>and</a:t>
            </a:r>
            <a:r>
              <a:rPr sz="2500" b="1" i="1" spc="-40" dirty="0">
                <a:solidFill>
                  <a:srgbClr val="4CBD97"/>
                </a:solidFill>
                <a:latin typeface="Gill Sans MT"/>
                <a:cs typeface="Gill Sans MT"/>
              </a:rPr>
              <a:t> </a:t>
            </a:r>
            <a:r>
              <a:rPr sz="2500" b="1" i="1" spc="-80" dirty="0">
                <a:solidFill>
                  <a:srgbClr val="4CBD97"/>
                </a:solidFill>
                <a:latin typeface="Gill Sans MT"/>
                <a:cs typeface="Gill Sans MT"/>
              </a:rPr>
              <a:t>in</a:t>
            </a:r>
            <a:r>
              <a:rPr sz="2500" b="1" i="1" spc="-40" dirty="0">
                <a:solidFill>
                  <a:srgbClr val="4CBD97"/>
                </a:solidFill>
                <a:latin typeface="Gill Sans MT"/>
                <a:cs typeface="Gill Sans MT"/>
              </a:rPr>
              <a:t> </a:t>
            </a:r>
            <a:r>
              <a:rPr sz="2500" b="1" i="1" spc="-50" dirty="0">
                <a:solidFill>
                  <a:srgbClr val="4CBD97"/>
                </a:solidFill>
                <a:latin typeface="Gill Sans MT"/>
                <a:cs typeface="Gill Sans MT"/>
              </a:rPr>
              <a:t>its</a:t>
            </a:r>
            <a:r>
              <a:rPr sz="2500" b="1" i="1" spc="-35" dirty="0">
                <a:solidFill>
                  <a:srgbClr val="4CBD97"/>
                </a:solidFill>
                <a:latin typeface="Gill Sans MT"/>
                <a:cs typeface="Gill Sans MT"/>
              </a:rPr>
              <a:t> </a:t>
            </a:r>
            <a:r>
              <a:rPr sz="2500" b="1" i="1" spc="-65" dirty="0">
                <a:solidFill>
                  <a:srgbClr val="4CBD97"/>
                </a:solidFill>
                <a:latin typeface="Gill Sans MT"/>
                <a:cs typeface="Gill Sans MT"/>
              </a:rPr>
              <a:t>current </a:t>
            </a:r>
            <a:r>
              <a:rPr sz="2500" b="1" i="1" spc="-125" dirty="0">
                <a:solidFill>
                  <a:srgbClr val="4CBD97"/>
                </a:solidFill>
                <a:latin typeface="Gill Sans MT"/>
                <a:cs typeface="Gill Sans MT"/>
              </a:rPr>
              <a:t>organisation,</a:t>
            </a:r>
            <a:r>
              <a:rPr sz="2500" b="1" i="1" spc="55" dirty="0">
                <a:solidFill>
                  <a:srgbClr val="4CBD97"/>
                </a:solidFill>
                <a:latin typeface="Gill Sans MT"/>
                <a:cs typeface="Gill Sans MT"/>
              </a:rPr>
              <a:t> </a:t>
            </a:r>
            <a:r>
              <a:rPr sz="2500" b="1" i="1" spc="-10" dirty="0">
                <a:solidFill>
                  <a:srgbClr val="4CBD97"/>
                </a:solidFill>
                <a:latin typeface="Gill Sans MT"/>
                <a:cs typeface="Gill Sans MT"/>
              </a:rPr>
              <a:t>cannot</a:t>
            </a:r>
            <a:r>
              <a:rPr sz="2500" b="1" i="1" dirty="0">
                <a:solidFill>
                  <a:srgbClr val="4CBD97"/>
                </a:solidFill>
                <a:latin typeface="Gill Sans MT"/>
                <a:cs typeface="Gill Sans MT"/>
              </a:rPr>
              <a:t>	</a:t>
            </a:r>
            <a:r>
              <a:rPr sz="2500" b="1" i="1" spc="-130" dirty="0">
                <a:solidFill>
                  <a:srgbClr val="4CBD97"/>
                </a:solidFill>
                <a:latin typeface="Gill Sans MT"/>
                <a:cs typeface="Gill Sans MT"/>
              </a:rPr>
              <a:t>enforce</a:t>
            </a:r>
            <a:r>
              <a:rPr sz="2500" b="1" i="1" spc="-20" dirty="0">
                <a:solidFill>
                  <a:srgbClr val="4CBD97"/>
                </a:solidFill>
                <a:latin typeface="Gill Sans MT"/>
                <a:cs typeface="Gill Sans MT"/>
              </a:rPr>
              <a:t> </a:t>
            </a:r>
            <a:r>
              <a:rPr sz="2500" b="1" i="1" spc="-125" dirty="0">
                <a:solidFill>
                  <a:srgbClr val="4CBD97"/>
                </a:solidFill>
                <a:latin typeface="Gill Sans MT"/>
                <a:cs typeface="Gill Sans MT"/>
              </a:rPr>
              <a:t>copyright</a:t>
            </a:r>
            <a:r>
              <a:rPr sz="2500" b="1" i="1" spc="-15" dirty="0">
                <a:solidFill>
                  <a:srgbClr val="4CBD97"/>
                </a:solidFill>
                <a:latin typeface="Gill Sans MT"/>
                <a:cs typeface="Gill Sans MT"/>
              </a:rPr>
              <a:t> </a:t>
            </a:r>
            <a:r>
              <a:rPr sz="2500" b="1" i="1" spc="-10" dirty="0">
                <a:solidFill>
                  <a:srgbClr val="4CBD97"/>
                </a:solidFill>
                <a:latin typeface="Gill Sans MT"/>
                <a:cs typeface="Gill Sans MT"/>
              </a:rPr>
              <a:t>online.</a:t>
            </a:r>
            <a:endParaRPr sz="2500" dirty="0">
              <a:latin typeface="Gill Sans MT"/>
              <a:cs typeface="Gill Sans MT"/>
            </a:endParaRPr>
          </a:p>
        </p:txBody>
      </p:sp>
      <p:grpSp>
        <p:nvGrpSpPr>
          <p:cNvPr id="9" name="object 9"/>
          <p:cNvGrpSpPr/>
          <p:nvPr/>
        </p:nvGrpSpPr>
        <p:grpSpPr>
          <a:xfrm>
            <a:off x="2002279" y="4318587"/>
            <a:ext cx="3100070" cy="1424940"/>
            <a:chOff x="2002279" y="4318587"/>
            <a:chExt cx="3100070" cy="1424940"/>
          </a:xfrm>
        </p:grpSpPr>
        <p:sp>
          <p:nvSpPr>
            <p:cNvPr id="10" name="object 10"/>
            <p:cNvSpPr/>
            <p:nvPr/>
          </p:nvSpPr>
          <p:spPr>
            <a:xfrm>
              <a:off x="3548109" y="4852368"/>
              <a:ext cx="8255" cy="875665"/>
            </a:xfrm>
            <a:custGeom>
              <a:avLst/>
              <a:gdLst/>
              <a:ahLst/>
              <a:cxnLst/>
              <a:rect l="l" t="t" r="r" b="b"/>
              <a:pathLst>
                <a:path w="8254" h="875664">
                  <a:moveTo>
                    <a:pt x="0" y="0"/>
                  </a:moveTo>
                  <a:lnTo>
                    <a:pt x="8216" y="875309"/>
                  </a:lnTo>
                </a:path>
              </a:pathLst>
            </a:custGeom>
            <a:ln w="30276">
              <a:solidFill>
                <a:srgbClr val="F6E300"/>
              </a:solidFill>
            </a:ln>
          </p:spPr>
          <p:txBody>
            <a:bodyPr wrap="square" lIns="0" tIns="0" rIns="0" bIns="0" rtlCol="0"/>
            <a:lstStyle/>
            <a:p>
              <a:endParaRPr/>
            </a:p>
          </p:txBody>
        </p:sp>
        <p:sp>
          <p:nvSpPr>
            <p:cNvPr id="11" name="object 11"/>
            <p:cNvSpPr/>
            <p:nvPr/>
          </p:nvSpPr>
          <p:spPr>
            <a:xfrm>
              <a:off x="2002279" y="4318587"/>
              <a:ext cx="3100070" cy="665480"/>
            </a:xfrm>
            <a:custGeom>
              <a:avLst/>
              <a:gdLst/>
              <a:ahLst/>
              <a:cxnLst/>
              <a:rect l="l" t="t" r="r" b="b"/>
              <a:pathLst>
                <a:path w="3100070" h="665479">
                  <a:moveTo>
                    <a:pt x="2767355" y="0"/>
                  </a:moveTo>
                  <a:lnTo>
                    <a:pt x="332511" y="0"/>
                  </a:lnTo>
                  <a:lnTo>
                    <a:pt x="283375" y="3605"/>
                  </a:lnTo>
                  <a:lnTo>
                    <a:pt x="236477" y="14078"/>
                  </a:lnTo>
                  <a:lnTo>
                    <a:pt x="192332" y="30904"/>
                  </a:lnTo>
                  <a:lnTo>
                    <a:pt x="151455" y="53569"/>
                  </a:lnTo>
                  <a:lnTo>
                    <a:pt x="114359" y="81559"/>
                  </a:lnTo>
                  <a:lnTo>
                    <a:pt x="81559" y="114359"/>
                  </a:lnTo>
                  <a:lnTo>
                    <a:pt x="53569" y="151455"/>
                  </a:lnTo>
                  <a:lnTo>
                    <a:pt x="30904" y="192332"/>
                  </a:lnTo>
                  <a:lnTo>
                    <a:pt x="14078" y="236477"/>
                  </a:lnTo>
                  <a:lnTo>
                    <a:pt x="3605" y="283375"/>
                  </a:lnTo>
                  <a:lnTo>
                    <a:pt x="0" y="332511"/>
                  </a:lnTo>
                  <a:lnTo>
                    <a:pt x="3605" y="381647"/>
                  </a:lnTo>
                  <a:lnTo>
                    <a:pt x="14078" y="428545"/>
                  </a:lnTo>
                  <a:lnTo>
                    <a:pt x="30904" y="472690"/>
                  </a:lnTo>
                  <a:lnTo>
                    <a:pt x="53569" y="513567"/>
                  </a:lnTo>
                  <a:lnTo>
                    <a:pt x="81559" y="550663"/>
                  </a:lnTo>
                  <a:lnTo>
                    <a:pt x="114359" y="583463"/>
                  </a:lnTo>
                  <a:lnTo>
                    <a:pt x="151455" y="611453"/>
                  </a:lnTo>
                  <a:lnTo>
                    <a:pt x="192332" y="634118"/>
                  </a:lnTo>
                  <a:lnTo>
                    <a:pt x="236477" y="650944"/>
                  </a:lnTo>
                  <a:lnTo>
                    <a:pt x="283375" y="661417"/>
                  </a:lnTo>
                  <a:lnTo>
                    <a:pt x="332511" y="665022"/>
                  </a:lnTo>
                  <a:lnTo>
                    <a:pt x="2767355" y="665022"/>
                  </a:lnTo>
                  <a:lnTo>
                    <a:pt x="2816491" y="661417"/>
                  </a:lnTo>
                  <a:lnTo>
                    <a:pt x="2863389" y="650944"/>
                  </a:lnTo>
                  <a:lnTo>
                    <a:pt x="2907534" y="634118"/>
                  </a:lnTo>
                  <a:lnTo>
                    <a:pt x="2948411" y="611453"/>
                  </a:lnTo>
                  <a:lnTo>
                    <a:pt x="2985507" y="583463"/>
                  </a:lnTo>
                  <a:lnTo>
                    <a:pt x="3018307" y="550663"/>
                  </a:lnTo>
                  <a:lnTo>
                    <a:pt x="3046297" y="513567"/>
                  </a:lnTo>
                  <a:lnTo>
                    <a:pt x="3068962" y="472690"/>
                  </a:lnTo>
                  <a:lnTo>
                    <a:pt x="3085788" y="428545"/>
                  </a:lnTo>
                  <a:lnTo>
                    <a:pt x="3096261" y="381647"/>
                  </a:lnTo>
                  <a:lnTo>
                    <a:pt x="3099866" y="332511"/>
                  </a:lnTo>
                  <a:lnTo>
                    <a:pt x="3096261" y="283375"/>
                  </a:lnTo>
                  <a:lnTo>
                    <a:pt x="3085788" y="236477"/>
                  </a:lnTo>
                  <a:lnTo>
                    <a:pt x="3068962" y="192332"/>
                  </a:lnTo>
                  <a:lnTo>
                    <a:pt x="3046297" y="151455"/>
                  </a:lnTo>
                  <a:lnTo>
                    <a:pt x="3018307" y="114359"/>
                  </a:lnTo>
                  <a:lnTo>
                    <a:pt x="2985507" y="81559"/>
                  </a:lnTo>
                  <a:lnTo>
                    <a:pt x="2948411" y="53569"/>
                  </a:lnTo>
                  <a:lnTo>
                    <a:pt x="2907534" y="30904"/>
                  </a:lnTo>
                  <a:lnTo>
                    <a:pt x="2863389" y="14078"/>
                  </a:lnTo>
                  <a:lnTo>
                    <a:pt x="2816491" y="3605"/>
                  </a:lnTo>
                  <a:lnTo>
                    <a:pt x="2767355" y="0"/>
                  </a:lnTo>
                  <a:close/>
                </a:path>
              </a:pathLst>
            </a:custGeom>
            <a:solidFill>
              <a:srgbClr val="EF3E23"/>
            </a:solidFill>
          </p:spPr>
          <p:txBody>
            <a:bodyPr wrap="square" lIns="0" tIns="0" rIns="0" bIns="0" rtlCol="0"/>
            <a:lstStyle/>
            <a:p>
              <a:endParaRPr/>
            </a:p>
          </p:txBody>
        </p:sp>
      </p:grpSp>
      <p:sp>
        <p:nvSpPr>
          <p:cNvPr id="12" name="object 12"/>
          <p:cNvSpPr txBox="1"/>
          <p:nvPr/>
        </p:nvSpPr>
        <p:spPr>
          <a:xfrm>
            <a:off x="2210469" y="3257575"/>
            <a:ext cx="2648585" cy="1544955"/>
          </a:xfrm>
          <a:prstGeom prst="rect">
            <a:avLst/>
          </a:prstGeom>
        </p:spPr>
        <p:txBody>
          <a:bodyPr vert="horz" wrap="square" lIns="0" tIns="12700" rIns="0" bIns="0" rtlCol="0">
            <a:spAutoFit/>
          </a:bodyPr>
          <a:lstStyle/>
          <a:p>
            <a:pPr algn="ctr">
              <a:lnSpc>
                <a:spcPct val="100000"/>
              </a:lnSpc>
              <a:spcBef>
                <a:spcPts val="100"/>
              </a:spcBef>
            </a:pPr>
            <a:r>
              <a:rPr sz="4400" b="1" spc="-315" dirty="0">
                <a:solidFill>
                  <a:srgbClr val="E9DC3D"/>
                </a:solidFill>
                <a:latin typeface="Gill Sans MT"/>
                <a:cs typeface="Gill Sans MT"/>
              </a:rPr>
              <a:t>CURRENT</a:t>
            </a:r>
            <a:endParaRPr sz="4400">
              <a:latin typeface="Gill Sans MT"/>
              <a:cs typeface="Gill Sans MT"/>
            </a:endParaRPr>
          </a:p>
          <a:p>
            <a:pPr marL="3175" algn="ctr">
              <a:lnSpc>
                <a:spcPct val="100000"/>
              </a:lnSpc>
              <a:spcBef>
                <a:spcPts val="4040"/>
              </a:spcBef>
            </a:pPr>
            <a:r>
              <a:rPr sz="2200" b="1" spc="-10" dirty="0">
                <a:solidFill>
                  <a:srgbClr val="FFFFFF"/>
                </a:solidFill>
                <a:latin typeface="Gill Sans MT"/>
                <a:cs typeface="Gill Sans MT"/>
              </a:rPr>
              <a:t>DIRECTOR</a:t>
            </a:r>
            <a:endParaRPr sz="2200">
              <a:latin typeface="Gill Sans MT"/>
              <a:cs typeface="Gill Sans MT"/>
            </a:endParaRPr>
          </a:p>
        </p:txBody>
      </p:sp>
      <p:grpSp>
        <p:nvGrpSpPr>
          <p:cNvPr id="13" name="object 13"/>
          <p:cNvGrpSpPr/>
          <p:nvPr/>
        </p:nvGrpSpPr>
        <p:grpSpPr>
          <a:xfrm>
            <a:off x="542867" y="5666816"/>
            <a:ext cx="4664075" cy="1823085"/>
            <a:chOff x="542867" y="5666816"/>
            <a:chExt cx="4664075" cy="1823085"/>
          </a:xfrm>
        </p:grpSpPr>
        <p:sp>
          <p:nvSpPr>
            <p:cNvPr id="14" name="object 14"/>
            <p:cNvSpPr/>
            <p:nvPr/>
          </p:nvSpPr>
          <p:spPr>
            <a:xfrm>
              <a:off x="1882567" y="5702059"/>
              <a:ext cx="3309620" cy="14604"/>
            </a:xfrm>
            <a:custGeom>
              <a:avLst/>
              <a:gdLst/>
              <a:ahLst/>
              <a:cxnLst/>
              <a:rect l="l" t="t" r="r" b="b"/>
              <a:pathLst>
                <a:path w="3309620" h="14604">
                  <a:moveTo>
                    <a:pt x="0" y="0"/>
                  </a:moveTo>
                  <a:lnTo>
                    <a:pt x="3309035" y="14274"/>
                  </a:lnTo>
                </a:path>
              </a:pathLst>
            </a:custGeom>
            <a:ln w="30276">
              <a:solidFill>
                <a:srgbClr val="F6E300"/>
              </a:solidFill>
            </a:ln>
          </p:spPr>
          <p:txBody>
            <a:bodyPr wrap="square" lIns="0" tIns="0" rIns="0" bIns="0" rtlCol="0"/>
            <a:lstStyle/>
            <a:p>
              <a:endParaRPr/>
            </a:p>
          </p:txBody>
        </p:sp>
        <p:sp>
          <p:nvSpPr>
            <p:cNvPr id="15" name="object 15"/>
            <p:cNvSpPr/>
            <p:nvPr/>
          </p:nvSpPr>
          <p:spPr>
            <a:xfrm>
              <a:off x="1874356" y="5682056"/>
              <a:ext cx="8255" cy="875665"/>
            </a:xfrm>
            <a:custGeom>
              <a:avLst/>
              <a:gdLst/>
              <a:ahLst/>
              <a:cxnLst/>
              <a:rect l="l" t="t" r="r" b="b"/>
              <a:pathLst>
                <a:path w="8255" h="875665">
                  <a:moveTo>
                    <a:pt x="0" y="0"/>
                  </a:moveTo>
                  <a:lnTo>
                    <a:pt x="8216" y="875309"/>
                  </a:lnTo>
                </a:path>
              </a:pathLst>
            </a:custGeom>
            <a:ln w="30276">
              <a:solidFill>
                <a:srgbClr val="F6E300"/>
              </a:solidFill>
            </a:ln>
          </p:spPr>
          <p:txBody>
            <a:bodyPr wrap="square" lIns="0" tIns="0" rIns="0" bIns="0" rtlCol="0"/>
            <a:lstStyle/>
            <a:p>
              <a:endParaRPr/>
            </a:p>
          </p:txBody>
        </p:sp>
        <p:sp>
          <p:nvSpPr>
            <p:cNvPr id="16" name="object 16"/>
            <p:cNvSpPr/>
            <p:nvPr/>
          </p:nvSpPr>
          <p:spPr>
            <a:xfrm>
              <a:off x="542867" y="6385421"/>
              <a:ext cx="2679700" cy="1104265"/>
            </a:xfrm>
            <a:custGeom>
              <a:avLst/>
              <a:gdLst/>
              <a:ahLst/>
              <a:cxnLst/>
              <a:rect l="l" t="t" r="r" b="b"/>
              <a:pathLst>
                <a:path w="2679700" h="1104265">
                  <a:moveTo>
                    <a:pt x="2269197" y="0"/>
                  </a:moveTo>
                  <a:lnTo>
                    <a:pt x="410197" y="0"/>
                  </a:lnTo>
                  <a:lnTo>
                    <a:pt x="362360" y="2759"/>
                  </a:lnTo>
                  <a:lnTo>
                    <a:pt x="316143" y="10833"/>
                  </a:lnTo>
                  <a:lnTo>
                    <a:pt x="271855" y="23914"/>
                  </a:lnTo>
                  <a:lnTo>
                    <a:pt x="229804" y="41693"/>
                  </a:lnTo>
                  <a:lnTo>
                    <a:pt x="190296" y="63864"/>
                  </a:lnTo>
                  <a:lnTo>
                    <a:pt x="153641" y="90117"/>
                  </a:lnTo>
                  <a:lnTo>
                    <a:pt x="120145" y="120146"/>
                  </a:lnTo>
                  <a:lnTo>
                    <a:pt x="90116" y="153643"/>
                  </a:lnTo>
                  <a:lnTo>
                    <a:pt x="63863" y="190300"/>
                  </a:lnTo>
                  <a:lnTo>
                    <a:pt x="41693" y="229808"/>
                  </a:lnTo>
                  <a:lnTo>
                    <a:pt x="23914" y="271862"/>
                  </a:lnTo>
                  <a:lnTo>
                    <a:pt x="10833" y="316151"/>
                  </a:lnTo>
                  <a:lnTo>
                    <a:pt x="2759" y="362370"/>
                  </a:lnTo>
                  <a:lnTo>
                    <a:pt x="0" y="410209"/>
                  </a:lnTo>
                  <a:lnTo>
                    <a:pt x="0" y="693991"/>
                  </a:lnTo>
                  <a:lnTo>
                    <a:pt x="2759" y="741828"/>
                  </a:lnTo>
                  <a:lnTo>
                    <a:pt x="10833" y="788044"/>
                  </a:lnTo>
                  <a:lnTo>
                    <a:pt x="23914" y="832332"/>
                  </a:lnTo>
                  <a:lnTo>
                    <a:pt x="41693" y="874384"/>
                  </a:lnTo>
                  <a:lnTo>
                    <a:pt x="63863" y="913892"/>
                  </a:lnTo>
                  <a:lnTo>
                    <a:pt x="90116" y="950547"/>
                  </a:lnTo>
                  <a:lnTo>
                    <a:pt x="120145" y="984043"/>
                  </a:lnTo>
                  <a:lnTo>
                    <a:pt x="153641" y="1014072"/>
                  </a:lnTo>
                  <a:lnTo>
                    <a:pt x="190296" y="1040325"/>
                  </a:lnTo>
                  <a:lnTo>
                    <a:pt x="229804" y="1062495"/>
                  </a:lnTo>
                  <a:lnTo>
                    <a:pt x="271855" y="1080274"/>
                  </a:lnTo>
                  <a:lnTo>
                    <a:pt x="316143" y="1093355"/>
                  </a:lnTo>
                  <a:lnTo>
                    <a:pt x="362360" y="1101429"/>
                  </a:lnTo>
                  <a:lnTo>
                    <a:pt x="410197" y="1104188"/>
                  </a:lnTo>
                  <a:lnTo>
                    <a:pt x="2269197" y="1104188"/>
                  </a:lnTo>
                  <a:lnTo>
                    <a:pt x="2317037" y="1101429"/>
                  </a:lnTo>
                  <a:lnTo>
                    <a:pt x="2363255" y="1093355"/>
                  </a:lnTo>
                  <a:lnTo>
                    <a:pt x="2407544" y="1080274"/>
                  </a:lnTo>
                  <a:lnTo>
                    <a:pt x="2449596" y="1062495"/>
                  </a:lnTo>
                  <a:lnTo>
                    <a:pt x="2489104" y="1040325"/>
                  </a:lnTo>
                  <a:lnTo>
                    <a:pt x="2525759" y="1014072"/>
                  </a:lnTo>
                  <a:lnTo>
                    <a:pt x="2559254" y="984043"/>
                  </a:lnTo>
                  <a:lnTo>
                    <a:pt x="2589282" y="950547"/>
                  </a:lnTo>
                  <a:lnTo>
                    <a:pt x="2615534" y="913892"/>
                  </a:lnTo>
                  <a:lnTo>
                    <a:pt x="2637703" y="874384"/>
                  </a:lnTo>
                  <a:lnTo>
                    <a:pt x="2655482" y="832332"/>
                  </a:lnTo>
                  <a:lnTo>
                    <a:pt x="2668562" y="788044"/>
                  </a:lnTo>
                  <a:lnTo>
                    <a:pt x="2676635" y="741828"/>
                  </a:lnTo>
                  <a:lnTo>
                    <a:pt x="2679395" y="693991"/>
                  </a:lnTo>
                  <a:lnTo>
                    <a:pt x="2679395" y="410209"/>
                  </a:lnTo>
                  <a:lnTo>
                    <a:pt x="2676635" y="362370"/>
                  </a:lnTo>
                  <a:lnTo>
                    <a:pt x="2668562" y="316151"/>
                  </a:lnTo>
                  <a:lnTo>
                    <a:pt x="2655482" y="271862"/>
                  </a:lnTo>
                  <a:lnTo>
                    <a:pt x="2637703" y="229808"/>
                  </a:lnTo>
                  <a:lnTo>
                    <a:pt x="2615534" y="190300"/>
                  </a:lnTo>
                  <a:lnTo>
                    <a:pt x="2589282" y="153643"/>
                  </a:lnTo>
                  <a:lnTo>
                    <a:pt x="2559254" y="120146"/>
                  </a:lnTo>
                  <a:lnTo>
                    <a:pt x="2525759" y="90117"/>
                  </a:lnTo>
                  <a:lnTo>
                    <a:pt x="2489104" y="63864"/>
                  </a:lnTo>
                  <a:lnTo>
                    <a:pt x="2449596" y="41693"/>
                  </a:lnTo>
                  <a:lnTo>
                    <a:pt x="2407544" y="23914"/>
                  </a:lnTo>
                  <a:lnTo>
                    <a:pt x="2363255" y="10833"/>
                  </a:lnTo>
                  <a:lnTo>
                    <a:pt x="2317037" y="2759"/>
                  </a:lnTo>
                  <a:lnTo>
                    <a:pt x="2269197" y="0"/>
                  </a:lnTo>
                  <a:close/>
                </a:path>
              </a:pathLst>
            </a:custGeom>
            <a:solidFill>
              <a:srgbClr val="F8961D"/>
            </a:solidFill>
          </p:spPr>
          <p:txBody>
            <a:bodyPr wrap="square" lIns="0" tIns="0" rIns="0" bIns="0" rtlCol="0"/>
            <a:lstStyle/>
            <a:p>
              <a:endParaRPr/>
            </a:p>
          </p:txBody>
        </p:sp>
      </p:grpSp>
      <p:sp>
        <p:nvSpPr>
          <p:cNvPr id="17" name="object 17"/>
          <p:cNvSpPr txBox="1"/>
          <p:nvPr/>
        </p:nvSpPr>
        <p:spPr>
          <a:xfrm>
            <a:off x="1398041" y="6441715"/>
            <a:ext cx="888365" cy="360680"/>
          </a:xfrm>
          <a:prstGeom prst="rect">
            <a:avLst/>
          </a:prstGeom>
        </p:spPr>
        <p:txBody>
          <a:bodyPr vert="horz" wrap="square" lIns="0" tIns="12700" rIns="0" bIns="0" rtlCol="0">
            <a:spAutoFit/>
          </a:bodyPr>
          <a:lstStyle/>
          <a:p>
            <a:pPr marL="12700">
              <a:lnSpc>
                <a:spcPct val="100000"/>
              </a:lnSpc>
              <a:spcBef>
                <a:spcPts val="100"/>
              </a:spcBef>
            </a:pPr>
            <a:r>
              <a:rPr sz="2200" b="1" spc="-20" dirty="0">
                <a:solidFill>
                  <a:srgbClr val="FFFFFF"/>
                </a:solidFill>
                <a:latin typeface="Gill Sans MT"/>
                <a:cs typeface="Gill Sans MT"/>
              </a:rPr>
              <a:t>CMOS</a:t>
            </a:r>
            <a:endParaRPr sz="2200">
              <a:latin typeface="Gill Sans MT"/>
              <a:cs typeface="Gill Sans MT"/>
            </a:endParaRPr>
          </a:p>
        </p:txBody>
      </p:sp>
      <p:sp>
        <p:nvSpPr>
          <p:cNvPr id="18" name="object 18"/>
          <p:cNvSpPr txBox="1"/>
          <p:nvPr/>
        </p:nvSpPr>
        <p:spPr>
          <a:xfrm>
            <a:off x="811820" y="6736762"/>
            <a:ext cx="2060575" cy="655955"/>
          </a:xfrm>
          <a:prstGeom prst="rect">
            <a:avLst/>
          </a:prstGeom>
        </p:spPr>
        <p:txBody>
          <a:bodyPr vert="horz" wrap="square" lIns="0" tIns="55880" rIns="0" bIns="0" rtlCol="0">
            <a:spAutoFit/>
          </a:bodyPr>
          <a:lstStyle/>
          <a:p>
            <a:pPr marL="482600" marR="5080" indent="-470534">
              <a:lnSpc>
                <a:spcPts val="2320"/>
              </a:lnSpc>
              <a:spcBef>
                <a:spcPts val="440"/>
              </a:spcBef>
            </a:pPr>
            <a:r>
              <a:rPr sz="2200" b="1" spc="-10" dirty="0">
                <a:solidFill>
                  <a:srgbClr val="FFFFFF"/>
                </a:solidFill>
                <a:latin typeface="Gill Sans MT"/>
                <a:cs typeface="Gill Sans MT"/>
              </a:rPr>
              <a:t>MONITORING SECTOR</a:t>
            </a:r>
            <a:endParaRPr sz="2200">
              <a:latin typeface="Gill Sans MT"/>
              <a:cs typeface="Gill Sans MT"/>
            </a:endParaRPr>
          </a:p>
        </p:txBody>
      </p:sp>
      <p:grpSp>
        <p:nvGrpSpPr>
          <p:cNvPr id="19" name="object 19"/>
          <p:cNvGrpSpPr/>
          <p:nvPr/>
        </p:nvGrpSpPr>
        <p:grpSpPr>
          <a:xfrm>
            <a:off x="3851907" y="5686819"/>
            <a:ext cx="2679700" cy="1803400"/>
            <a:chOff x="3851907" y="5686819"/>
            <a:chExt cx="2679700" cy="1803400"/>
          </a:xfrm>
        </p:grpSpPr>
        <p:sp>
          <p:nvSpPr>
            <p:cNvPr id="20" name="object 20"/>
            <p:cNvSpPr/>
            <p:nvPr/>
          </p:nvSpPr>
          <p:spPr>
            <a:xfrm>
              <a:off x="5187501" y="5702059"/>
              <a:ext cx="8255" cy="875665"/>
            </a:xfrm>
            <a:custGeom>
              <a:avLst/>
              <a:gdLst/>
              <a:ahLst/>
              <a:cxnLst/>
              <a:rect l="l" t="t" r="r" b="b"/>
              <a:pathLst>
                <a:path w="8254" h="875665">
                  <a:moveTo>
                    <a:pt x="0" y="0"/>
                  </a:moveTo>
                  <a:lnTo>
                    <a:pt x="8216" y="875309"/>
                  </a:lnTo>
                </a:path>
              </a:pathLst>
            </a:custGeom>
            <a:ln w="30276">
              <a:solidFill>
                <a:srgbClr val="F6E300"/>
              </a:solidFill>
            </a:ln>
          </p:spPr>
          <p:txBody>
            <a:bodyPr wrap="square" lIns="0" tIns="0" rIns="0" bIns="0" rtlCol="0"/>
            <a:lstStyle/>
            <a:p>
              <a:endParaRPr/>
            </a:p>
          </p:txBody>
        </p:sp>
        <p:sp>
          <p:nvSpPr>
            <p:cNvPr id="21" name="object 21"/>
            <p:cNvSpPr/>
            <p:nvPr/>
          </p:nvSpPr>
          <p:spPr>
            <a:xfrm>
              <a:off x="3851907" y="6385421"/>
              <a:ext cx="2679700" cy="1104265"/>
            </a:xfrm>
            <a:custGeom>
              <a:avLst/>
              <a:gdLst/>
              <a:ahLst/>
              <a:cxnLst/>
              <a:rect l="l" t="t" r="r" b="b"/>
              <a:pathLst>
                <a:path w="2679700" h="1104265">
                  <a:moveTo>
                    <a:pt x="2269197" y="0"/>
                  </a:moveTo>
                  <a:lnTo>
                    <a:pt x="410197" y="0"/>
                  </a:lnTo>
                  <a:lnTo>
                    <a:pt x="362360" y="2759"/>
                  </a:lnTo>
                  <a:lnTo>
                    <a:pt x="316143" y="10833"/>
                  </a:lnTo>
                  <a:lnTo>
                    <a:pt x="271855" y="23914"/>
                  </a:lnTo>
                  <a:lnTo>
                    <a:pt x="229804" y="41693"/>
                  </a:lnTo>
                  <a:lnTo>
                    <a:pt x="190296" y="63864"/>
                  </a:lnTo>
                  <a:lnTo>
                    <a:pt x="153641" y="90117"/>
                  </a:lnTo>
                  <a:lnTo>
                    <a:pt x="120145" y="120146"/>
                  </a:lnTo>
                  <a:lnTo>
                    <a:pt x="90116" y="153643"/>
                  </a:lnTo>
                  <a:lnTo>
                    <a:pt x="63863" y="190300"/>
                  </a:lnTo>
                  <a:lnTo>
                    <a:pt x="41693" y="229808"/>
                  </a:lnTo>
                  <a:lnTo>
                    <a:pt x="23914" y="271862"/>
                  </a:lnTo>
                  <a:lnTo>
                    <a:pt x="10833" y="316151"/>
                  </a:lnTo>
                  <a:lnTo>
                    <a:pt x="2759" y="362370"/>
                  </a:lnTo>
                  <a:lnTo>
                    <a:pt x="0" y="410209"/>
                  </a:lnTo>
                  <a:lnTo>
                    <a:pt x="0" y="693991"/>
                  </a:lnTo>
                  <a:lnTo>
                    <a:pt x="2759" y="741828"/>
                  </a:lnTo>
                  <a:lnTo>
                    <a:pt x="10833" y="788044"/>
                  </a:lnTo>
                  <a:lnTo>
                    <a:pt x="23914" y="832332"/>
                  </a:lnTo>
                  <a:lnTo>
                    <a:pt x="41693" y="874384"/>
                  </a:lnTo>
                  <a:lnTo>
                    <a:pt x="63863" y="913892"/>
                  </a:lnTo>
                  <a:lnTo>
                    <a:pt x="90116" y="950547"/>
                  </a:lnTo>
                  <a:lnTo>
                    <a:pt x="120145" y="984043"/>
                  </a:lnTo>
                  <a:lnTo>
                    <a:pt x="153641" y="1014072"/>
                  </a:lnTo>
                  <a:lnTo>
                    <a:pt x="190296" y="1040325"/>
                  </a:lnTo>
                  <a:lnTo>
                    <a:pt x="229804" y="1062495"/>
                  </a:lnTo>
                  <a:lnTo>
                    <a:pt x="271855" y="1080274"/>
                  </a:lnTo>
                  <a:lnTo>
                    <a:pt x="316143" y="1093355"/>
                  </a:lnTo>
                  <a:lnTo>
                    <a:pt x="362360" y="1101429"/>
                  </a:lnTo>
                  <a:lnTo>
                    <a:pt x="410197" y="1104188"/>
                  </a:lnTo>
                  <a:lnTo>
                    <a:pt x="2269197" y="1104188"/>
                  </a:lnTo>
                  <a:lnTo>
                    <a:pt x="2317037" y="1101429"/>
                  </a:lnTo>
                  <a:lnTo>
                    <a:pt x="2363255" y="1093355"/>
                  </a:lnTo>
                  <a:lnTo>
                    <a:pt x="2407544" y="1080274"/>
                  </a:lnTo>
                  <a:lnTo>
                    <a:pt x="2449596" y="1062495"/>
                  </a:lnTo>
                  <a:lnTo>
                    <a:pt x="2489104" y="1040325"/>
                  </a:lnTo>
                  <a:lnTo>
                    <a:pt x="2525759" y="1014072"/>
                  </a:lnTo>
                  <a:lnTo>
                    <a:pt x="2559254" y="984043"/>
                  </a:lnTo>
                  <a:lnTo>
                    <a:pt x="2589282" y="950547"/>
                  </a:lnTo>
                  <a:lnTo>
                    <a:pt x="2615534" y="913892"/>
                  </a:lnTo>
                  <a:lnTo>
                    <a:pt x="2637703" y="874384"/>
                  </a:lnTo>
                  <a:lnTo>
                    <a:pt x="2655482" y="832332"/>
                  </a:lnTo>
                  <a:lnTo>
                    <a:pt x="2668562" y="788044"/>
                  </a:lnTo>
                  <a:lnTo>
                    <a:pt x="2676635" y="741828"/>
                  </a:lnTo>
                  <a:lnTo>
                    <a:pt x="2679395" y="693991"/>
                  </a:lnTo>
                  <a:lnTo>
                    <a:pt x="2679395" y="410209"/>
                  </a:lnTo>
                  <a:lnTo>
                    <a:pt x="2676635" y="362370"/>
                  </a:lnTo>
                  <a:lnTo>
                    <a:pt x="2668562" y="316151"/>
                  </a:lnTo>
                  <a:lnTo>
                    <a:pt x="2655482" y="271862"/>
                  </a:lnTo>
                  <a:lnTo>
                    <a:pt x="2637703" y="229808"/>
                  </a:lnTo>
                  <a:lnTo>
                    <a:pt x="2615534" y="190300"/>
                  </a:lnTo>
                  <a:lnTo>
                    <a:pt x="2589282" y="153643"/>
                  </a:lnTo>
                  <a:lnTo>
                    <a:pt x="2559254" y="120146"/>
                  </a:lnTo>
                  <a:lnTo>
                    <a:pt x="2525759" y="90117"/>
                  </a:lnTo>
                  <a:lnTo>
                    <a:pt x="2489104" y="63864"/>
                  </a:lnTo>
                  <a:lnTo>
                    <a:pt x="2449596" y="41693"/>
                  </a:lnTo>
                  <a:lnTo>
                    <a:pt x="2407544" y="23914"/>
                  </a:lnTo>
                  <a:lnTo>
                    <a:pt x="2363255" y="10833"/>
                  </a:lnTo>
                  <a:lnTo>
                    <a:pt x="2317037" y="2759"/>
                  </a:lnTo>
                  <a:lnTo>
                    <a:pt x="2269197" y="0"/>
                  </a:lnTo>
                  <a:close/>
                </a:path>
              </a:pathLst>
            </a:custGeom>
            <a:solidFill>
              <a:srgbClr val="F8961D"/>
            </a:solidFill>
          </p:spPr>
          <p:txBody>
            <a:bodyPr wrap="square" lIns="0" tIns="0" rIns="0" bIns="0" rtlCol="0"/>
            <a:lstStyle/>
            <a:p>
              <a:endParaRPr/>
            </a:p>
          </p:txBody>
        </p:sp>
      </p:grpSp>
      <p:sp>
        <p:nvSpPr>
          <p:cNvPr id="22" name="object 22"/>
          <p:cNvSpPr txBox="1"/>
          <p:nvPr/>
        </p:nvSpPr>
        <p:spPr>
          <a:xfrm>
            <a:off x="4288717" y="6456932"/>
            <a:ext cx="1826260" cy="360680"/>
          </a:xfrm>
          <a:prstGeom prst="rect">
            <a:avLst/>
          </a:prstGeom>
        </p:spPr>
        <p:txBody>
          <a:bodyPr vert="horz" wrap="square" lIns="0" tIns="12700" rIns="0" bIns="0" rtlCol="0">
            <a:spAutoFit/>
          </a:bodyPr>
          <a:lstStyle/>
          <a:p>
            <a:pPr marL="12700">
              <a:lnSpc>
                <a:spcPct val="100000"/>
              </a:lnSpc>
              <a:spcBef>
                <a:spcPts val="100"/>
              </a:spcBef>
            </a:pPr>
            <a:r>
              <a:rPr sz="2200" b="1" spc="-10" dirty="0">
                <a:solidFill>
                  <a:srgbClr val="FFFFFF"/>
                </a:solidFill>
                <a:latin typeface="Gill Sans MT"/>
                <a:cs typeface="Gill Sans MT"/>
              </a:rPr>
              <a:t>COPYRIGHT</a:t>
            </a:r>
            <a:endParaRPr sz="2200">
              <a:latin typeface="Gill Sans MT"/>
              <a:cs typeface="Gill Sans MT"/>
            </a:endParaRPr>
          </a:p>
        </p:txBody>
      </p:sp>
      <p:sp>
        <p:nvSpPr>
          <p:cNvPr id="23" name="object 23"/>
          <p:cNvSpPr txBox="1"/>
          <p:nvPr/>
        </p:nvSpPr>
        <p:spPr>
          <a:xfrm>
            <a:off x="4055869" y="6751979"/>
            <a:ext cx="2292350" cy="655955"/>
          </a:xfrm>
          <a:prstGeom prst="rect">
            <a:avLst/>
          </a:prstGeom>
        </p:spPr>
        <p:txBody>
          <a:bodyPr vert="horz" wrap="square" lIns="0" tIns="55880" rIns="0" bIns="0" rtlCol="0">
            <a:spAutoFit/>
          </a:bodyPr>
          <a:lstStyle/>
          <a:p>
            <a:pPr marL="558165" marR="5080" indent="-546100">
              <a:lnSpc>
                <a:spcPts val="2320"/>
              </a:lnSpc>
              <a:spcBef>
                <a:spcPts val="440"/>
              </a:spcBef>
            </a:pPr>
            <a:r>
              <a:rPr sz="2200" b="1" spc="-10" dirty="0">
                <a:solidFill>
                  <a:srgbClr val="FFFFFF"/>
                </a:solidFill>
                <a:latin typeface="Gill Sans MT"/>
                <a:cs typeface="Gill Sans MT"/>
              </a:rPr>
              <a:t>REGISTRATION SECTOR</a:t>
            </a:r>
            <a:endParaRPr sz="2200">
              <a:latin typeface="Gill Sans MT"/>
              <a:cs typeface="Gill Sans MT"/>
            </a:endParaRPr>
          </a:p>
        </p:txBody>
      </p:sp>
      <p:grpSp>
        <p:nvGrpSpPr>
          <p:cNvPr id="24" name="object 24"/>
          <p:cNvGrpSpPr/>
          <p:nvPr/>
        </p:nvGrpSpPr>
        <p:grpSpPr>
          <a:xfrm>
            <a:off x="10858309" y="3424149"/>
            <a:ext cx="4664075" cy="2653030"/>
            <a:chOff x="10858309" y="3424149"/>
            <a:chExt cx="4664075" cy="2653030"/>
          </a:xfrm>
        </p:grpSpPr>
        <p:sp>
          <p:nvSpPr>
            <p:cNvPr id="25" name="object 25"/>
            <p:cNvSpPr/>
            <p:nvPr/>
          </p:nvSpPr>
          <p:spPr>
            <a:xfrm>
              <a:off x="13863550" y="3439389"/>
              <a:ext cx="8255" cy="875665"/>
            </a:xfrm>
            <a:custGeom>
              <a:avLst/>
              <a:gdLst/>
              <a:ahLst/>
              <a:cxnLst/>
              <a:rect l="l" t="t" r="r" b="b"/>
              <a:pathLst>
                <a:path w="8255" h="875664">
                  <a:moveTo>
                    <a:pt x="0" y="0"/>
                  </a:moveTo>
                  <a:lnTo>
                    <a:pt x="8216" y="875309"/>
                  </a:lnTo>
                </a:path>
              </a:pathLst>
            </a:custGeom>
            <a:ln w="30276">
              <a:solidFill>
                <a:srgbClr val="F6E300"/>
              </a:solidFill>
            </a:ln>
          </p:spPr>
          <p:txBody>
            <a:bodyPr wrap="square" lIns="0" tIns="0" rIns="0" bIns="0" rtlCol="0"/>
            <a:lstStyle/>
            <a:p>
              <a:endParaRPr/>
            </a:p>
          </p:txBody>
        </p:sp>
        <p:sp>
          <p:nvSpPr>
            <p:cNvPr id="26" name="object 26"/>
            <p:cNvSpPr/>
            <p:nvPr/>
          </p:nvSpPr>
          <p:spPr>
            <a:xfrm>
              <a:off x="12198008" y="4289082"/>
              <a:ext cx="3309620" cy="14604"/>
            </a:xfrm>
            <a:custGeom>
              <a:avLst/>
              <a:gdLst/>
              <a:ahLst/>
              <a:cxnLst/>
              <a:rect l="l" t="t" r="r" b="b"/>
              <a:pathLst>
                <a:path w="3309619" h="14604">
                  <a:moveTo>
                    <a:pt x="0" y="0"/>
                  </a:moveTo>
                  <a:lnTo>
                    <a:pt x="3309035" y="14274"/>
                  </a:lnTo>
                </a:path>
              </a:pathLst>
            </a:custGeom>
            <a:ln w="30276">
              <a:solidFill>
                <a:srgbClr val="F6E300"/>
              </a:solidFill>
            </a:ln>
          </p:spPr>
          <p:txBody>
            <a:bodyPr wrap="square" lIns="0" tIns="0" rIns="0" bIns="0" rtlCol="0"/>
            <a:lstStyle/>
            <a:p>
              <a:endParaRPr/>
            </a:p>
          </p:txBody>
        </p:sp>
        <p:sp>
          <p:nvSpPr>
            <p:cNvPr id="27" name="object 27"/>
            <p:cNvSpPr/>
            <p:nvPr/>
          </p:nvSpPr>
          <p:spPr>
            <a:xfrm>
              <a:off x="12189796" y="4269078"/>
              <a:ext cx="8255" cy="875665"/>
            </a:xfrm>
            <a:custGeom>
              <a:avLst/>
              <a:gdLst/>
              <a:ahLst/>
              <a:cxnLst/>
              <a:rect l="l" t="t" r="r" b="b"/>
              <a:pathLst>
                <a:path w="8254" h="875664">
                  <a:moveTo>
                    <a:pt x="0" y="0"/>
                  </a:moveTo>
                  <a:lnTo>
                    <a:pt x="8216" y="875309"/>
                  </a:lnTo>
                </a:path>
              </a:pathLst>
            </a:custGeom>
            <a:ln w="30276">
              <a:solidFill>
                <a:srgbClr val="F6E300"/>
              </a:solidFill>
            </a:ln>
          </p:spPr>
          <p:txBody>
            <a:bodyPr wrap="square" lIns="0" tIns="0" rIns="0" bIns="0" rtlCol="0"/>
            <a:lstStyle/>
            <a:p>
              <a:endParaRPr/>
            </a:p>
          </p:txBody>
        </p:sp>
        <p:sp>
          <p:nvSpPr>
            <p:cNvPr id="28" name="object 28"/>
            <p:cNvSpPr/>
            <p:nvPr/>
          </p:nvSpPr>
          <p:spPr>
            <a:xfrm>
              <a:off x="10858309" y="4972442"/>
              <a:ext cx="2679700" cy="1104265"/>
            </a:xfrm>
            <a:custGeom>
              <a:avLst/>
              <a:gdLst/>
              <a:ahLst/>
              <a:cxnLst/>
              <a:rect l="l" t="t" r="r" b="b"/>
              <a:pathLst>
                <a:path w="2679700" h="1104264">
                  <a:moveTo>
                    <a:pt x="2269197" y="0"/>
                  </a:moveTo>
                  <a:lnTo>
                    <a:pt x="410197" y="0"/>
                  </a:lnTo>
                  <a:lnTo>
                    <a:pt x="362360" y="2759"/>
                  </a:lnTo>
                  <a:lnTo>
                    <a:pt x="316143" y="10833"/>
                  </a:lnTo>
                  <a:lnTo>
                    <a:pt x="271855" y="23914"/>
                  </a:lnTo>
                  <a:lnTo>
                    <a:pt x="229804" y="41693"/>
                  </a:lnTo>
                  <a:lnTo>
                    <a:pt x="190296" y="63863"/>
                  </a:lnTo>
                  <a:lnTo>
                    <a:pt x="153641" y="90116"/>
                  </a:lnTo>
                  <a:lnTo>
                    <a:pt x="120145" y="120145"/>
                  </a:lnTo>
                  <a:lnTo>
                    <a:pt x="90116" y="153641"/>
                  </a:lnTo>
                  <a:lnTo>
                    <a:pt x="63863" y="190296"/>
                  </a:lnTo>
                  <a:lnTo>
                    <a:pt x="41693" y="229804"/>
                  </a:lnTo>
                  <a:lnTo>
                    <a:pt x="23914" y="271855"/>
                  </a:lnTo>
                  <a:lnTo>
                    <a:pt x="10833" y="316143"/>
                  </a:lnTo>
                  <a:lnTo>
                    <a:pt x="2759" y="362360"/>
                  </a:lnTo>
                  <a:lnTo>
                    <a:pt x="0" y="410197"/>
                  </a:lnTo>
                  <a:lnTo>
                    <a:pt x="0" y="693991"/>
                  </a:lnTo>
                  <a:lnTo>
                    <a:pt x="2759" y="741828"/>
                  </a:lnTo>
                  <a:lnTo>
                    <a:pt x="10833" y="788044"/>
                  </a:lnTo>
                  <a:lnTo>
                    <a:pt x="23914" y="832332"/>
                  </a:lnTo>
                  <a:lnTo>
                    <a:pt x="41693" y="874384"/>
                  </a:lnTo>
                  <a:lnTo>
                    <a:pt x="63863" y="913892"/>
                  </a:lnTo>
                  <a:lnTo>
                    <a:pt x="90116" y="950547"/>
                  </a:lnTo>
                  <a:lnTo>
                    <a:pt x="120145" y="984043"/>
                  </a:lnTo>
                  <a:lnTo>
                    <a:pt x="153641" y="1014072"/>
                  </a:lnTo>
                  <a:lnTo>
                    <a:pt x="190296" y="1040325"/>
                  </a:lnTo>
                  <a:lnTo>
                    <a:pt x="229804" y="1062495"/>
                  </a:lnTo>
                  <a:lnTo>
                    <a:pt x="271855" y="1080274"/>
                  </a:lnTo>
                  <a:lnTo>
                    <a:pt x="316143" y="1093355"/>
                  </a:lnTo>
                  <a:lnTo>
                    <a:pt x="362360" y="1101429"/>
                  </a:lnTo>
                  <a:lnTo>
                    <a:pt x="410197" y="1104188"/>
                  </a:lnTo>
                  <a:lnTo>
                    <a:pt x="2269197" y="1104188"/>
                  </a:lnTo>
                  <a:lnTo>
                    <a:pt x="2317037" y="1101429"/>
                  </a:lnTo>
                  <a:lnTo>
                    <a:pt x="2363255" y="1093355"/>
                  </a:lnTo>
                  <a:lnTo>
                    <a:pt x="2407544" y="1080274"/>
                  </a:lnTo>
                  <a:lnTo>
                    <a:pt x="2449596" y="1062495"/>
                  </a:lnTo>
                  <a:lnTo>
                    <a:pt x="2489104" y="1040325"/>
                  </a:lnTo>
                  <a:lnTo>
                    <a:pt x="2525759" y="1014072"/>
                  </a:lnTo>
                  <a:lnTo>
                    <a:pt x="2559254" y="984043"/>
                  </a:lnTo>
                  <a:lnTo>
                    <a:pt x="2589282" y="950547"/>
                  </a:lnTo>
                  <a:lnTo>
                    <a:pt x="2615534" y="913892"/>
                  </a:lnTo>
                  <a:lnTo>
                    <a:pt x="2637703" y="874384"/>
                  </a:lnTo>
                  <a:lnTo>
                    <a:pt x="2655482" y="832332"/>
                  </a:lnTo>
                  <a:lnTo>
                    <a:pt x="2668562" y="788044"/>
                  </a:lnTo>
                  <a:lnTo>
                    <a:pt x="2676635" y="741828"/>
                  </a:lnTo>
                  <a:lnTo>
                    <a:pt x="2679395" y="693991"/>
                  </a:lnTo>
                  <a:lnTo>
                    <a:pt x="2679395" y="410197"/>
                  </a:lnTo>
                  <a:lnTo>
                    <a:pt x="2676635" y="362360"/>
                  </a:lnTo>
                  <a:lnTo>
                    <a:pt x="2668562" y="316143"/>
                  </a:lnTo>
                  <a:lnTo>
                    <a:pt x="2655482" y="271855"/>
                  </a:lnTo>
                  <a:lnTo>
                    <a:pt x="2637703" y="229804"/>
                  </a:lnTo>
                  <a:lnTo>
                    <a:pt x="2615534" y="190296"/>
                  </a:lnTo>
                  <a:lnTo>
                    <a:pt x="2589282" y="153641"/>
                  </a:lnTo>
                  <a:lnTo>
                    <a:pt x="2559254" y="120145"/>
                  </a:lnTo>
                  <a:lnTo>
                    <a:pt x="2525759" y="90116"/>
                  </a:lnTo>
                  <a:lnTo>
                    <a:pt x="2489104" y="63863"/>
                  </a:lnTo>
                  <a:lnTo>
                    <a:pt x="2449596" y="41693"/>
                  </a:lnTo>
                  <a:lnTo>
                    <a:pt x="2407544" y="23914"/>
                  </a:lnTo>
                  <a:lnTo>
                    <a:pt x="2363255" y="10833"/>
                  </a:lnTo>
                  <a:lnTo>
                    <a:pt x="2317037" y="2759"/>
                  </a:lnTo>
                  <a:lnTo>
                    <a:pt x="2269197" y="0"/>
                  </a:lnTo>
                  <a:close/>
                </a:path>
              </a:pathLst>
            </a:custGeom>
            <a:solidFill>
              <a:srgbClr val="4CBD97"/>
            </a:solidFill>
          </p:spPr>
          <p:txBody>
            <a:bodyPr wrap="square" lIns="0" tIns="0" rIns="0" bIns="0" rtlCol="0"/>
            <a:lstStyle/>
            <a:p>
              <a:endParaRPr/>
            </a:p>
          </p:txBody>
        </p:sp>
      </p:grpSp>
      <p:sp>
        <p:nvSpPr>
          <p:cNvPr id="29" name="object 29"/>
          <p:cNvSpPr txBox="1"/>
          <p:nvPr/>
        </p:nvSpPr>
        <p:spPr>
          <a:xfrm>
            <a:off x="11007030" y="5181264"/>
            <a:ext cx="2326640" cy="655955"/>
          </a:xfrm>
          <a:prstGeom prst="rect">
            <a:avLst/>
          </a:prstGeom>
        </p:spPr>
        <p:txBody>
          <a:bodyPr vert="horz" wrap="square" lIns="0" tIns="55880" rIns="0" bIns="0" rtlCol="0">
            <a:spAutoFit/>
          </a:bodyPr>
          <a:lstStyle/>
          <a:p>
            <a:pPr marL="140970" marR="5080" indent="-128905">
              <a:lnSpc>
                <a:spcPts val="2320"/>
              </a:lnSpc>
              <a:spcBef>
                <a:spcPts val="440"/>
              </a:spcBef>
            </a:pPr>
            <a:r>
              <a:rPr sz="2200" b="1" spc="-10" dirty="0">
                <a:solidFill>
                  <a:srgbClr val="FFFFFF"/>
                </a:solidFill>
                <a:latin typeface="Gill Sans MT"/>
                <a:cs typeface="Gill Sans MT"/>
              </a:rPr>
              <a:t>ENFORCEMENT DIRECTORATE</a:t>
            </a:r>
            <a:endParaRPr sz="2200">
              <a:latin typeface="Gill Sans MT"/>
              <a:cs typeface="Gill Sans MT"/>
            </a:endParaRPr>
          </a:p>
        </p:txBody>
      </p:sp>
      <p:grpSp>
        <p:nvGrpSpPr>
          <p:cNvPr id="30" name="object 30"/>
          <p:cNvGrpSpPr/>
          <p:nvPr/>
        </p:nvGrpSpPr>
        <p:grpSpPr>
          <a:xfrm>
            <a:off x="14167347" y="4273842"/>
            <a:ext cx="2679700" cy="1803400"/>
            <a:chOff x="14167347" y="4273842"/>
            <a:chExt cx="2679700" cy="1803400"/>
          </a:xfrm>
        </p:grpSpPr>
        <p:sp>
          <p:nvSpPr>
            <p:cNvPr id="31" name="object 31"/>
            <p:cNvSpPr/>
            <p:nvPr/>
          </p:nvSpPr>
          <p:spPr>
            <a:xfrm>
              <a:off x="15502941" y="4289082"/>
              <a:ext cx="8255" cy="875665"/>
            </a:xfrm>
            <a:custGeom>
              <a:avLst/>
              <a:gdLst/>
              <a:ahLst/>
              <a:cxnLst/>
              <a:rect l="l" t="t" r="r" b="b"/>
              <a:pathLst>
                <a:path w="8255" h="875664">
                  <a:moveTo>
                    <a:pt x="0" y="0"/>
                  </a:moveTo>
                  <a:lnTo>
                    <a:pt x="8216" y="875309"/>
                  </a:lnTo>
                </a:path>
              </a:pathLst>
            </a:custGeom>
            <a:ln w="30276">
              <a:solidFill>
                <a:srgbClr val="F6E300"/>
              </a:solidFill>
            </a:ln>
          </p:spPr>
          <p:txBody>
            <a:bodyPr wrap="square" lIns="0" tIns="0" rIns="0" bIns="0" rtlCol="0"/>
            <a:lstStyle/>
            <a:p>
              <a:endParaRPr/>
            </a:p>
          </p:txBody>
        </p:sp>
        <p:sp>
          <p:nvSpPr>
            <p:cNvPr id="32" name="object 32"/>
            <p:cNvSpPr/>
            <p:nvPr/>
          </p:nvSpPr>
          <p:spPr>
            <a:xfrm>
              <a:off x="14167347" y="4972442"/>
              <a:ext cx="2679700" cy="1104265"/>
            </a:xfrm>
            <a:custGeom>
              <a:avLst/>
              <a:gdLst/>
              <a:ahLst/>
              <a:cxnLst/>
              <a:rect l="l" t="t" r="r" b="b"/>
              <a:pathLst>
                <a:path w="2679700" h="1104264">
                  <a:moveTo>
                    <a:pt x="2269197" y="0"/>
                  </a:moveTo>
                  <a:lnTo>
                    <a:pt x="410197" y="0"/>
                  </a:lnTo>
                  <a:lnTo>
                    <a:pt x="362360" y="2759"/>
                  </a:lnTo>
                  <a:lnTo>
                    <a:pt x="316143" y="10833"/>
                  </a:lnTo>
                  <a:lnTo>
                    <a:pt x="271855" y="23914"/>
                  </a:lnTo>
                  <a:lnTo>
                    <a:pt x="229804" y="41693"/>
                  </a:lnTo>
                  <a:lnTo>
                    <a:pt x="190296" y="63863"/>
                  </a:lnTo>
                  <a:lnTo>
                    <a:pt x="153641" y="90116"/>
                  </a:lnTo>
                  <a:lnTo>
                    <a:pt x="120145" y="120145"/>
                  </a:lnTo>
                  <a:lnTo>
                    <a:pt x="90116" y="153641"/>
                  </a:lnTo>
                  <a:lnTo>
                    <a:pt x="63863" y="190296"/>
                  </a:lnTo>
                  <a:lnTo>
                    <a:pt x="41693" y="229804"/>
                  </a:lnTo>
                  <a:lnTo>
                    <a:pt x="23914" y="271855"/>
                  </a:lnTo>
                  <a:lnTo>
                    <a:pt x="10833" y="316143"/>
                  </a:lnTo>
                  <a:lnTo>
                    <a:pt x="2759" y="362360"/>
                  </a:lnTo>
                  <a:lnTo>
                    <a:pt x="0" y="410197"/>
                  </a:lnTo>
                  <a:lnTo>
                    <a:pt x="0" y="693991"/>
                  </a:lnTo>
                  <a:lnTo>
                    <a:pt x="2759" y="741828"/>
                  </a:lnTo>
                  <a:lnTo>
                    <a:pt x="10833" y="788044"/>
                  </a:lnTo>
                  <a:lnTo>
                    <a:pt x="23914" y="832332"/>
                  </a:lnTo>
                  <a:lnTo>
                    <a:pt x="41693" y="874384"/>
                  </a:lnTo>
                  <a:lnTo>
                    <a:pt x="63863" y="913892"/>
                  </a:lnTo>
                  <a:lnTo>
                    <a:pt x="90116" y="950547"/>
                  </a:lnTo>
                  <a:lnTo>
                    <a:pt x="120145" y="984043"/>
                  </a:lnTo>
                  <a:lnTo>
                    <a:pt x="153641" y="1014072"/>
                  </a:lnTo>
                  <a:lnTo>
                    <a:pt x="190296" y="1040325"/>
                  </a:lnTo>
                  <a:lnTo>
                    <a:pt x="229804" y="1062495"/>
                  </a:lnTo>
                  <a:lnTo>
                    <a:pt x="271855" y="1080274"/>
                  </a:lnTo>
                  <a:lnTo>
                    <a:pt x="316143" y="1093355"/>
                  </a:lnTo>
                  <a:lnTo>
                    <a:pt x="362360" y="1101429"/>
                  </a:lnTo>
                  <a:lnTo>
                    <a:pt x="410197" y="1104188"/>
                  </a:lnTo>
                  <a:lnTo>
                    <a:pt x="2269197" y="1104188"/>
                  </a:lnTo>
                  <a:lnTo>
                    <a:pt x="2317037" y="1101429"/>
                  </a:lnTo>
                  <a:lnTo>
                    <a:pt x="2363256" y="1093355"/>
                  </a:lnTo>
                  <a:lnTo>
                    <a:pt x="2407545" y="1080274"/>
                  </a:lnTo>
                  <a:lnTo>
                    <a:pt x="2449598" y="1062495"/>
                  </a:lnTo>
                  <a:lnTo>
                    <a:pt x="2489107" y="1040325"/>
                  </a:lnTo>
                  <a:lnTo>
                    <a:pt x="2525764" y="1014072"/>
                  </a:lnTo>
                  <a:lnTo>
                    <a:pt x="2559261" y="984043"/>
                  </a:lnTo>
                  <a:lnTo>
                    <a:pt x="2589290" y="950547"/>
                  </a:lnTo>
                  <a:lnTo>
                    <a:pt x="2615543" y="913892"/>
                  </a:lnTo>
                  <a:lnTo>
                    <a:pt x="2637714" y="874384"/>
                  </a:lnTo>
                  <a:lnTo>
                    <a:pt x="2655493" y="832332"/>
                  </a:lnTo>
                  <a:lnTo>
                    <a:pt x="2668574" y="788044"/>
                  </a:lnTo>
                  <a:lnTo>
                    <a:pt x="2676648" y="741828"/>
                  </a:lnTo>
                  <a:lnTo>
                    <a:pt x="2679407" y="693991"/>
                  </a:lnTo>
                  <a:lnTo>
                    <a:pt x="2679407" y="410197"/>
                  </a:lnTo>
                  <a:lnTo>
                    <a:pt x="2676648" y="362360"/>
                  </a:lnTo>
                  <a:lnTo>
                    <a:pt x="2668574" y="316143"/>
                  </a:lnTo>
                  <a:lnTo>
                    <a:pt x="2655493" y="271855"/>
                  </a:lnTo>
                  <a:lnTo>
                    <a:pt x="2637714" y="229804"/>
                  </a:lnTo>
                  <a:lnTo>
                    <a:pt x="2615543" y="190296"/>
                  </a:lnTo>
                  <a:lnTo>
                    <a:pt x="2589290" y="153641"/>
                  </a:lnTo>
                  <a:lnTo>
                    <a:pt x="2559261" y="120145"/>
                  </a:lnTo>
                  <a:lnTo>
                    <a:pt x="2525764" y="90116"/>
                  </a:lnTo>
                  <a:lnTo>
                    <a:pt x="2489107" y="63863"/>
                  </a:lnTo>
                  <a:lnTo>
                    <a:pt x="2449598" y="41693"/>
                  </a:lnTo>
                  <a:lnTo>
                    <a:pt x="2407545" y="23914"/>
                  </a:lnTo>
                  <a:lnTo>
                    <a:pt x="2363256" y="10833"/>
                  </a:lnTo>
                  <a:lnTo>
                    <a:pt x="2317037" y="2759"/>
                  </a:lnTo>
                  <a:lnTo>
                    <a:pt x="2269197" y="0"/>
                  </a:lnTo>
                  <a:close/>
                </a:path>
              </a:pathLst>
            </a:custGeom>
            <a:solidFill>
              <a:srgbClr val="5A55A4"/>
            </a:solidFill>
          </p:spPr>
          <p:txBody>
            <a:bodyPr wrap="square" lIns="0" tIns="0" rIns="0" bIns="0" rtlCol="0"/>
            <a:lstStyle/>
            <a:p>
              <a:endParaRPr/>
            </a:p>
          </p:txBody>
        </p:sp>
      </p:grpSp>
      <p:sp>
        <p:nvSpPr>
          <p:cNvPr id="33" name="object 33"/>
          <p:cNvSpPr txBox="1"/>
          <p:nvPr/>
        </p:nvSpPr>
        <p:spPr>
          <a:xfrm>
            <a:off x="14562931" y="5031245"/>
            <a:ext cx="1908810" cy="360680"/>
          </a:xfrm>
          <a:prstGeom prst="rect">
            <a:avLst/>
          </a:prstGeom>
        </p:spPr>
        <p:txBody>
          <a:bodyPr vert="horz" wrap="square" lIns="0" tIns="12700" rIns="0" bIns="0" rtlCol="0">
            <a:spAutoFit/>
          </a:bodyPr>
          <a:lstStyle/>
          <a:p>
            <a:pPr marL="12700">
              <a:lnSpc>
                <a:spcPct val="100000"/>
              </a:lnSpc>
              <a:spcBef>
                <a:spcPts val="100"/>
              </a:spcBef>
            </a:pPr>
            <a:r>
              <a:rPr sz="2200" b="1" dirty="0">
                <a:solidFill>
                  <a:srgbClr val="FFFFFF"/>
                </a:solidFill>
                <a:latin typeface="Gill Sans MT"/>
                <a:cs typeface="Gill Sans MT"/>
              </a:rPr>
              <a:t>POLICY</a:t>
            </a:r>
            <a:r>
              <a:rPr sz="2200" b="1" spc="-10" dirty="0">
                <a:solidFill>
                  <a:srgbClr val="FFFFFF"/>
                </a:solidFill>
                <a:latin typeface="Gill Sans MT"/>
                <a:cs typeface="Gill Sans MT"/>
              </a:rPr>
              <a:t> </a:t>
            </a:r>
            <a:r>
              <a:rPr sz="2200" b="1" spc="-25" dirty="0">
                <a:solidFill>
                  <a:srgbClr val="FFFFFF"/>
                </a:solidFill>
                <a:latin typeface="Gill Sans MT"/>
                <a:cs typeface="Gill Sans MT"/>
              </a:rPr>
              <a:t>AND</a:t>
            </a:r>
            <a:endParaRPr sz="2200">
              <a:latin typeface="Gill Sans MT"/>
              <a:cs typeface="Gill Sans MT"/>
            </a:endParaRPr>
          </a:p>
        </p:txBody>
      </p:sp>
      <p:sp>
        <p:nvSpPr>
          <p:cNvPr id="34" name="object 34"/>
          <p:cNvSpPr txBox="1"/>
          <p:nvPr/>
        </p:nvSpPr>
        <p:spPr>
          <a:xfrm>
            <a:off x="14482855" y="5326292"/>
            <a:ext cx="2149475" cy="655955"/>
          </a:xfrm>
          <a:prstGeom prst="rect">
            <a:avLst/>
          </a:prstGeom>
        </p:spPr>
        <p:txBody>
          <a:bodyPr vert="horz" wrap="square" lIns="0" tIns="55880" rIns="0" bIns="0" rtlCol="0">
            <a:spAutoFit/>
          </a:bodyPr>
          <a:lstStyle/>
          <a:p>
            <a:pPr marL="12700" marR="5080" indent="79375">
              <a:lnSpc>
                <a:spcPts val="2320"/>
              </a:lnSpc>
              <a:spcBef>
                <a:spcPts val="440"/>
              </a:spcBef>
            </a:pPr>
            <a:r>
              <a:rPr sz="2200" b="1" spc="-10" dirty="0">
                <a:solidFill>
                  <a:srgbClr val="FFFFFF"/>
                </a:solidFill>
                <a:latin typeface="Gill Sans MT"/>
                <a:cs typeface="Gill Sans MT"/>
              </a:rPr>
              <a:t>AWARENESS DIRECTORATE</a:t>
            </a:r>
            <a:endParaRPr sz="2200" dirty="0">
              <a:latin typeface="Gill Sans MT"/>
              <a:cs typeface="Gill Sans MT"/>
            </a:endParaRPr>
          </a:p>
        </p:txBody>
      </p:sp>
      <p:sp>
        <p:nvSpPr>
          <p:cNvPr id="35" name="object 35"/>
          <p:cNvSpPr/>
          <p:nvPr/>
        </p:nvSpPr>
        <p:spPr>
          <a:xfrm>
            <a:off x="11898708" y="2905659"/>
            <a:ext cx="3970020" cy="665480"/>
          </a:xfrm>
          <a:custGeom>
            <a:avLst/>
            <a:gdLst/>
            <a:ahLst/>
            <a:cxnLst/>
            <a:rect l="l" t="t" r="r" b="b"/>
            <a:pathLst>
              <a:path w="3970019" h="665479">
                <a:moveTo>
                  <a:pt x="3637038" y="0"/>
                </a:moveTo>
                <a:lnTo>
                  <a:pt x="332511" y="0"/>
                </a:lnTo>
                <a:lnTo>
                  <a:pt x="283375" y="3605"/>
                </a:lnTo>
                <a:lnTo>
                  <a:pt x="236477" y="14078"/>
                </a:lnTo>
                <a:lnTo>
                  <a:pt x="192332" y="30904"/>
                </a:lnTo>
                <a:lnTo>
                  <a:pt x="151455" y="53569"/>
                </a:lnTo>
                <a:lnTo>
                  <a:pt x="114359" y="81559"/>
                </a:lnTo>
                <a:lnTo>
                  <a:pt x="81559" y="114359"/>
                </a:lnTo>
                <a:lnTo>
                  <a:pt x="53569" y="151455"/>
                </a:lnTo>
                <a:lnTo>
                  <a:pt x="30904" y="192332"/>
                </a:lnTo>
                <a:lnTo>
                  <a:pt x="14078" y="236477"/>
                </a:lnTo>
                <a:lnTo>
                  <a:pt x="3605" y="283375"/>
                </a:lnTo>
                <a:lnTo>
                  <a:pt x="0" y="332511"/>
                </a:lnTo>
                <a:lnTo>
                  <a:pt x="3605" y="381647"/>
                </a:lnTo>
                <a:lnTo>
                  <a:pt x="14078" y="428545"/>
                </a:lnTo>
                <a:lnTo>
                  <a:pt x="30904" y="472690"/>
                </a:lnTo>
                <a:lnTo>
                  <a:pt x="53569" y="513567"/>
                </a:lnTo>
                <a:lnTo>
                  <a:pt x="81559" y="550663"/>
                </a:lnTo>
                <a:lnTo>
                  <a:pt x="114359" y="583463"/>
                </a:lnTo>
                <a:lnTo>
                  <a:pt x="151455" y="611453"/>
                </a:lnTo>
                <a:lnTo>
                  <a:pt x="192332" y="634118"/>
                </a:lnTo>
                <a:lnTo>
                  <a:pt x="236477" y="650944"/>
                </a:lnTo>
                <a:lnTo>
                  <a:pt x="283375" y="661417"/>
                </a:lnTo>
                <a:lnTo>
                  <a:pt x="332511" y="665022"/>
                </a:lnTo>
                <a:lnTo>
                  <a:pt x="3637038" y="665022"/>
                </a:lnTo>
                <a:lnTo>
                  <a:pt x="3686175" y="661417"/>
                </a:lnTo>
                <a:lnTo>
                  <a:pt x="3733072" y="650944"/>
                </a:lnTo>
                <a:lnTo>
                  <a:pt x="3777217" y="634118"/>
                </a:lnTo>
                <a:lnTo>
                  <a:pt x="3818095" y="611453"/>
                </a:lnTo>
                <a:lnTo>
                  <a:pt x="3855191" y="583463"/>
                </a:lnTo>
                <a:lnTo>
                  <a:pt x="3887991" y="550663"/>
                </a:lnTo>
                <a:lnTo>
                  <a:pt x="3915980" y="513567"/>
                </a:lnTo>
                <a:lnTo>
                  <a:pt x="3938645" y="472690"/>
                </a:lnTo>
                <a:lnTo>
                  <a:pt x="3955471" y="428545"/>
                </a:lnTo>
                <a:lnTo>
                  <a:pt x="3965944" y="381647"/>
                </a:lnTo>
                <a:lnTo>
                  <a:pt x="3969550" y="332511"/>
                </a:lnTo>
                <a:lnTo>
                  <a:pt x="3965944" y="283375"/>
                </a:lnTo>
                <a:lnTo>
                  <a:pt x="3955471" y="236477"/>
                </a:lnTo>
                <a:lnTo>
                  <a:pt x="3938645" y="192332"/>
                </a:lnTo>
                <a:lnTo>
                  <a:pt x="3915980" y="151455"/>
                </a:lnTo>
                <a:lnTo>
                  <a:pt x="3887991" y="114359"/>
                </a:lnTo>
                <a:lnTo>
                  <a:pt x="3855191" y="81559"/>
                </a:lnTo>
                <a:lnTo>
                  <a:pt x="3818095" y="53569"/>
                </a:lnTo>
                <a:lnTo>
                  <a:pt x="3777217" y="30904"/>
                </a:lnTo>
                <a:lnTo>
                  <a:pt x="3733072" y="14078"/>
                </a:lnTo>
                <a:lnTo>
                  <a:pt x="3686175" y="3605"/>
                </a:lnTo>
                <a:lnTo>
                  <a:pt x="3637038" y="0"/>
                </a:lnTo>
                <a:close/>
              </a:path>
            </a:pathLst>
          </a:custGeom>
          <a:solidFill>
            <a:srgbClr val="EF3E23"/>
          </a:solidFill>
        </p:spPr>
        <p:txBody>
          <a:bodyPr wrap="square" lIns="0" tIns="0" rIns="0" bIns="0" rtlCol="0"/>
          <a:lstStyle/>
          <a:p>
            <a:endParaRPr/>
          </a:p>
        </p:txBody>
      </p:sp>
      <p:sp>
        <p:nvSpPr>
          <p:cNvPr id="36" name="object 36"/>
          <p:cNvSpPr txBox="1"/>
          <p:nvPr/>
        </p:nvSpPr>
        <p:spPr>
          <a:xfrm>
            <a:off x="11557751" y="1844370"/>
            <a:ext cx="4337050" cy="1548130"/>
          </a:xfrm>
          <a:prstGeom prst="rect">
            <a:avLst/>
          </a:prstGeom>
        </p:spPr>
        <p:txBody>
          <a:bodyPr vert="horz" wrap="square" lIns="0" tIns="12700" rIns="0" bIns="0" rtlCol="0">
            <a:spAutoFit/>
          </a:bodyPr>
          <a:lstStyle/>
          <a:p>
            <a:pPr marL="12700">
              <a:lnSpc>
                <a:spcPct val="100000"/>
              </a:lnSpc>
              <a:spcBef>
                <a:spcPts val="100"/>
              </a:spcBef>
            </a:pPr>
            <a:r>
              <a:rPr sz="4400" b="1" spc="-315" dirty="0">
                <a:solidFill>
                  <a:srgbClr val="E9DC3D"/>
                </a:solidFill>
                <a:latin typeface="Gill Sans MT"/>
                <a:cs typeface="Gill Sans MT"/>
              </a:rPr>
              <a:t>PROPOSAL/IDEA</a:t>
            </a:r>
            <a:endParaRPr sz="4400">
              <a:latin typeface="Gill Sans MT"/>
              <a:cs typeface="Gill Sans MT"/>
            </a:endParaRPr>
          </a:p>
          <a:p>
            <a:pPr marL="495934">
              <a:lnSpc>
                <a:spcPct val="100000"/>
              </a:lnSpc>
              <a:spcBef>
                <a:spcPts val="4065"/>
              </a:spcBef>
            </a:pPr>
            <a:r>
              <a:rPr sz="2200" b="1" dirty="0">
                <a:solidFill>
                  <a:srgbClr val="FFFFFF"/>
                </a:solidFill>
                <a:latin typeface="Gill Sans MT"/>
                <a:cs typeface="Gill Sans MT"/>
              </a:rPr>
              <a:t>GENERAL</a:t>
            </a:r>
            <a:r>
              <a:rPr sz="2200" b="1" spc="95" dirty="0">
                <a:solidFill>
                  <a:srgbClr val="FFFFFF"/>
                </a:solidFill>
                <a:latin typeface="Gill Sans MT"/>
                <a:cs typeface="Gill Sans MT"/>
              </a:rPr>
              <a:t> </a:t>
            </a:r>
            <a:r>
              <a:rPr sz="2200" b="1" spc="-10" dirty="0">
                <a:solidFill>
                  <a:srgbClr val="FFFFFF"/>
                </a:solidFill>
                <a:latin typeface="Gill Sans MT"/>
                <a:cs typeface="Gill Sans MT"/>
              </a:rPr>
              <a:t>DIRECTORATE</a:t>
            </a:r>
            <a:endParaRPr sz="2200">
              <a:latin typeface="Gill Sans MT"/>
              <a:cs typeface="Gill Sans MT"/>
            </a:endParaRPr>
          </a:p>
        </p:txBody>
      </p:sp>
      <p:sp>
        <p:nvSpPr>
          <p:cNvPr id="37" name="object 37"/>
          <p:cNvSpPr/>
          <p:nvPr/>
        </p:nvSpPr>
        <p:spPr>
          <a:xfrm>
            <a:off x="11345611" y="6416638"/>
            <a:ext cx="2679700" cy="1104265"/>
          </a:xfrm>
          <a:custGeom>
            <a:avLst/>
            <a:gdLst/>
            <a:ahLst/>
            <a:cxnLst/>
            <a:rect l="l" t="t" r="r" b="b"/>
            <a:pathLst>
              <a:path w="2679700" h="1104265">
                <a:moveTo>
                  <a:pt x="2269197" y="0"/>
                </a:moveTo>
                <a:lnTo>
                  <a:pt x="410197" y="0"/>
                </a:lnTo>
                <a:lnTo>
                  <a:pt x="362360" y="2759"/>
                </a:lnTo>
                <a:lnTo>
                  <a:pt x="316143" y="10833"/>
                </a:lnTo>
                <a:lnTo>
                  <a:pt x="271855" y="23914"/>
                </a:lnTo>
                <a:lnTo>
                  <a:pt x="229804" y="41693"/>
                </a:lnTo>
                <a:lnTo>
                  <a:pt x="190296" y="63864"/>
                </a:lnTo>
                <a:lnTo>
                  <a:pt x="153641" y="90117"/>
                </a:lnTo>
                <a:lnTo>
                  <a:pt x="120145" y="120146"/>
                </a:lnTo>
                <a:lnTo>
                  <a:pt x="90116" y="153643"/>
                </a:lnTo>
                <a:lnTo>
                  <a:pt x="63863" y="190300"/>
                </a:lnTo>
                <a:lnTo>
                  <a:pt x="41693" y="229808"/>
                </a:lnTo>
                <a:lnTo>
                  <a:pt x="23914" y="271862"/>
                </a:lnTo>
                <a:lnTo>
                  <a:pt x="10833" y="316151"/>
                </a:lnTo>
                <a:lnTo>
                  <a:pt x="2759" y="362370"/>
                </a:lnTo>
                <a:lnTo>
                  <a:pt x="0" y="410210"/>
                </a:lnTo>
                <a:lnTo>
                  <a:pt x="0" y="693991"/>
                </a:lnTo>
                <a:lnTo>
                  <a:pt x="2759" y="741828"/>
                </a:lnTo>
                <a:lnTo>
                  <a:pt x="10833" y="788044"/>
                </a:lnTo>
                <a:lnTo>
                  <a:pt x="23914" y="832332"/>
                </a:lnTo>
                <a:lnTo>
                  <a:pt x="41693" y="874384"/>
                </a:lnTo>
                <a:lnTo>
                  <a:pt x="63863" y="913892"/>
                </a:lnTo>
                <a:lnTo>
                  <a:pt x="90116" y="950547"/>
                </a:lnTo>
                <a:lnTo>
                  <a:pt x="120145" y="984043"/>
                </a:lnTo>
                <a:lnTo>
                  <a:pt x="153641" y="1014072"/>
                </a:lnTo>
                <a:lnTo>
                  <a:pt x="190296" y="1040325"/>
                </a:lnTo>
                <a:lnTo>
                  <a:pt x="229804" y="1062495"/>
                </a:lnTo>
                <a:lnTo>
                  <a:pt x="271855" y="1080274"/>
                </a:lnTo>
                <a:lnTo>
                  <a:pt x="316143" y="1093355"/>
                </a:lnTo>
                <a:lnTo>
                  <a:pt x="362360" y="1101429"/>
                </a:lnTo>
                <a:lnTo>
                  <a:pt x="410197" y="1104188"/>
                </a:lnTo>
                <a:lnTo>
                  <a:pt x="2269197" y="1104188"/>
                </a:lnTo>
                <a:lnTo>
                  <a:pt x="2317037" y="1101429"/>
                </a:lnTo>
                <a:lnTo>
                  <a:pt x="2363255" y="1093355"/>
                </a:lnTo>
                <a:lnTo>
                  <a:pt x="2407544" y="1080274"/>
                </a:lnTo>
                <a:lnTo>
                  <a:pt x="2449596" y="1062495"/>
                </a:lnTo>
                <a:lnTo>
                  <a:pt x="2489104" y="1040325"/>
                </a:lnTo>
                <a:lnTo>
                  <a:pt x="2525759" y="1014072"/>
                </a:lnTo>
                <a:lnTo>
                  <a:pt x="2559254" y="984043"/>
                </a:lnTo>
                <a:lnTo>
                  <a:pt x="2589282" y="950547"/>
                </a:lnTo>
                <a:lnTo>
                  <a:pt x="2615534" y="913892"/>
                </a:lnTo>
                <a:lnTo>
                  <a:pt x="2637703" y="874384"/>
                </a:lnTo>
                <a:lnTo>
                  <a:pt x="2655482" y="832332"/>
                </a:lnTo>
                <a:lnTo>
                  <a:pt x="2668562" y="788044"/>
                </a:lnTo>
                <a:lnTo>
                  <a:pt x="2676635" y="741828"/>
                </a:lnTo>
                <a:lnTo>
                  <a:pt x="2679395" y="693991"/>
                </a:lnTo>
                <a:lnTo>
                  <a:pt x="2679395" y="410210"/>
                </a:lnTo>
                <a:lnTo>
                  <a:pt x="2676635" y="362370"/>
                </a:lnTo>
                <a:lnTo>
                  <a:pt x="2668562" y="316151"/>
                </a:lnTo>
                <a:lnTo>
                  <a:pt x="2655482" y="271862"/>
                </a:lnTo>
                <a:lnTo>
                  <a:pt x="2637703" y="229808"/>
                </a:lnTo>
                <a:lnTo>
                  <a:pt x="2615534" y="190300"/>
                </a:lnTo>
                <a:lnTo>
                  <a:pt x="2589282" y="153643"/>
                </a:lnTo>
                <a:lnTo>
                  <a:pt x="2559254" y="120146"/>
                </a:lnTo>
                <a:lnTo>
                  <a:pt x="2525759" y="90117"/>
                </a:lnTo>
                <a:lnTo>
                  <a:pt x="2489104" y="63864"/>
                </a:lnTo>
                <a:lnTo>
                  <a:pt x="2449596" y="41693"/>
                </a:lnTo>
                <a:lnTo>
                  <a:pt x="2407544" y="23914"/>
                </a:lnTo>
                <a:lnTo>
                  <a:pt x="2363255" y="10833"/>
                </a:lnTo>
                <a:lnTo>
                  <a:pt x="2317037" y="2759"/>
                </a:lnTo>
                <a:lnTo>
                  <a:pt x="2269197" y="0"/>
                </a:lnTo>
                <a:close/>
              </a:path>
            </a:pathLst>
          </a:custGeom>
          <a:solidFill>
            <a:srgbClr val="4CBD97"/>
          </a:solidFill>
        </p:spPr>
        <p:txBody>
          <a:bodyPr wrap="square" lIns="0" tIns="0" rIns="0" bIns="0" rtlCol="0"/>
          <a:lstStyle/>
          <a:p>
            <a:endParaRPr/>
          </a:p>
        </p:txBody>
      </p:sp>
      <p:sp>
        <p:nvSpPr>
          <p:cNvPr id="38" name="object 38"/>
          <p:cNvSpPr txBox="1"/>
          <p:nvPr/>
        </p:nvSpPr>
        <p:spPr>
          <a:xfrm>
            <a:off x="11494330" y="6625456"/>
            <a:ext cx="2326640" cy="351378"/>
          </a:xfrm>
          <a:prstGeom prst="rect">
            <a:avLst/>
          </a:prstGeom>
        </p:spPr>
        <p:txBody>
          <a:bodyPr vert="horz" wrap="square" lIns="0" tIns="55880" rIns="0" bIns="0" rtlCol="0">
            <a:spAutoFit/>
          </a:bodyPr>
          <a:lstStyle/>
          <a:p>
            <a:pPr marL="140970" marR="5080" indent="-128905">
              <a:lnSpc>
                <a:spcPts val="2320"/>
              </a:lnSpc>
              <a:spcBef>
                <a:spcPts val="440"/>
              </a:spcBef>
            </a:pPr>
            <a:r>
              <a:rPr lang="it-IT" sz="2200" b="1" spc="-10" dirty="0" err="1">
                <a:solidFill>
                  <a:srgbClr val="FFFFFF"/>
                </a:solidFill>
                <a:latin typeface="Gill Sans MT"/>
                <a:cs typeface="Gill Sans MT"/>
              </a:rPr>
              <a:t>CMOs</a:t>
            </a:r>
            <a:endParaRPr sz="2200" dirty="0">
              <a:latin typeface="Gill Sans MT"/>
              <a:cs typeface="Gill Sans MT"/>
            </a:endParaRPr>
          </a:p>
        </p:txBody>
      </p:sp>
      <p:sp>
        <p:nvSpPr>
          <p:cNvPr id="39" name="object 39"/>
          <p:cNvSpPr/>
          <p:nvPr/>
        </p:nvSpPr>
        <p:spPr>
          <a:xfrm>
            <a:off x="11345611" y="7860834"/>
            <a:ext cx="2679700" cy="1104265"/>
          </a:xfrm>
          <a:custGeom>
            <a:avLst/>
            <a:gdLst/>
            <a:ahLst/>
            <a:cxnLst/>
            <a:rect l="l" t="t" r="r" b="b"/>
            <a:pathLst>
              <a:path w="2679700" h="1104265">
                <a:moveTo>
                  <a:pt x="2269197" y="0"/>
                </a:moveTo>
                <a:lnTo>
                  <a:pt x="410197" y="0"/>
                </a:lnTo>
                <a:lnTo>
                  <a:pt x="362360" y="2759"/>
                </a:lnTo>
                <a:lnTo>
                  <a:pt x="316143" y="10833"/>
                </a:lnTo>
                <a:lnTo>
                  <a:pt x="271855" y="23914"/>
                </a:lnTo>
                <a:lnTo>
                  <a:pt x="229804" y="41693"/>
                </a:lnTo>
                <a:lnTo>
                  <a:pt x="190296" y="63864"/>
                </a:lnTo>
                <a:lnTo>
                  <a:pt x="153641" y="90117"/>
                </a:lnTo>
                <a:lnTo>
                  <a:pt x="120145" y="120146"/>
                </a:lnTo>
                <a:lnTo>
                  <a:pt x="90116" y="153643"/>
                </a:lnTo>
                <a:lnTo>
                  <a:pt x="63863" y="190300"/>
                </a:lnTo>
                <a:lnTo>
                  <a:pt x="41693" y="229808"/>
                </a:lnTo>
                <a:lnTo>
                  <a:pt x="23914" y="271862"/>
                </a:lnTo>
                <a:lnTo>
                  <a:pt x="10833" y="316151"/>
                </a:lnTo>
                <a:lnTo>
                  <a:pt x="2759" y="362370"/>
                </a:lnTo>
                <a:lnTo>
                  <a:pt x="0" y="410210"/>
                </a:lnTo>
                <a:lnTo>
                  <a:pt x="0" y="693991"/>
                </a:lnTo>
                <a:lnTo>
                  <a:pt x="2759" y="741828"/>
                </a:lnTo>
                <a:lnTo>
                  <a:pt x="10833" y="788044"/>
                </a:lnTo>
                <a:lnTo>
                  <a:pt x="23914" y="832332"/>
                </a:lnTo>
                <a:lnTo>
                  <a:pt x="41693" y="874384"/>
                </a:lnTo>
                <a:lnTo>
                  <a:pt x="63863" y="913892"/>
                </a:lnTo>
                <a:lnTo>
                  <a:pt x="90116" y="950547"/>
                </a:lnTo>
                <a:lnTo>
                  <a:pt x="120145" y="984043"/>
                </a:lnTo>
                <a:lnTo>
                  <a:pt x="153641" y="1014072"/>
                </a:lnTo>
                <a:lnTo>
                  <a:pt x="190296" y="1040325"/>
                </a:lnTo>
                <a:lnTo>
                  <a:pt x="229804" y="1062495"/>
                </a:lnTo>
                <a:lnTo>
                  <a:pt x="271855" y="1080274"/>
                </a:lnTo>
                <a:lnTo>
                  <a:pt x="316143" y="1093355"/>
                </a:lnTo>
                <a:lnTo>
                  <a:pt x="362360" y="1101429"/>
                </a:lnTo>
                <a:lnTo>
                  <a:pt x="410197" y="1104188"/>
                </a:lnTo>
                <a:lnTo>
                  <a:pt x="2269197" y="1104188"/>
                </a:lnTo>
                <a:lnTo>
                  <a:pt x="2317037" y="1101429"/>
                </a:lnTo>
                <a:lnTo>
                  <a:pt x="2363255" y="1093355"/>
                </a:lnTo>
                <a:lnTo>
                  <a:pt x="2407544" y="1080274"/>
                </a:lnTo>
                <a:lnTo>
                  <a:pt x="2449596" y="1062495"/>
                </a:lnTo>
                <a:lnTo>
                  <a:pt x="2489104" y="1040325"/>
                </a:lnTo>
                <a:lnTo>
                  <a:pt x="2525759" y="1014072"/>
                </a:lnTo>
                <a:lnTo>
                  <a:pt x="2559254" y="984043"/>
                </a:lnTo>
                <a:lnTo>
                  <a:pt x="2589282" y="950547"/>
                </a:lnTo>
                <a:lnTo>
                  <a:pt x="2615534" y="913892"/>
                </a:lnTo>
                <a:lnTo>
                  <a:pt x="2637703" y="874384"/>
                </a:lnTo>
                <a:lnTo>
                  <a:pt x="2655482" y="832332"/>
                </a:lnTo>
                <a:lnTo>
                  <a:pt x="2668562" y="788044"/>
                </a:lnTo>
                <a:lnTo>
                  <a:pt x="2676635" y="741828"/>
                </a:lnTo>
                <a:lnTo>
                  <a:pt x="2679395" y="693991"/>
                </a:lnTo>
                <a:lnTo>
                  <a:pt x="2679395" y="410210"/>
                </a:lnTo>
                <a:lnTo>
                  <a:pt x="2676635" y="362370"/>
                </a:lnTo>
                <a:lnTo>
                  <a:pt x="2668562" y="316151"/>
                </a:lnTo>
                <a:lnTo>
                  <a:pt x="2655482" y="271862"/>
                </a:lnTo>
                <a:lnTo>
                  <a:pt x="2637703" y="229808"/>
                </a:lnTo>
                <a:lnTo>
                  <a:pt x="2615534" y="190300"/>
                </a:lnTo>
                <a:lnTo>
                  <a:pt x="2589282" y="153643"/>
                </a:lnTo>
                <a:lnTo>
                  <a:pt x="2559254" y="120146"/>
                </a:lnTo>
                <a:lnTo>
                  <a:pt x="2525759" y="90117"/>
                </a:lnTo>
                <a:lnTo>
                  <a:pt x="2489104" y="63864"/>
                </a:lnTo>
                <a:lnTo>
                  <a:pt x="2449596" y="41693"/>
                </a:lnTo>
                <a:lnTo>
                  <a:pt x="2407544" y="23914"/>
                </a:lnTo>
                <a:lnTo>
                  <a:pt x="2363255" y="10833"/>
                </a:lnTo>
                <a:lnTo>
                  <a:pt x="2317037" y="2759"/>
                </a:lnTo>
                <a:lnTo>
                  <a:pt x="2269197" y="0"/>
                </a:lnTo>
                <a:close/>
              </a:path>
            </a:pathLst>
          </a:custGeom>
          <a:solidFill>
            <a:srgbClr val="4CBD97"/>
          </a:solidFill>
        </p:spPr>
        <p:txBody>
          <a:bodyPr wrap="square" lIns="0" tIns="0" rIns="0" bIns="0" rtlCol="0"/>
          <a:lstStyle/>
          <a:p>
            <a:endParaRPr/>
          </a:p>
        </p:txBody>
      </p:sp>
      <p:sp>
        <p:nvSpPr>
          <p:cNvPr id="40" name="object 40"/>
          <p:cNvSpPr txBox="1"/>
          <p:nvPr/>
        </p:nvSpPr>
        <p:spPr>
          <a:xfrm>
            <a:off x="11452677" y="8069660"/>
            <a:ext cx="2368293" cy="351378"/>
          </a:xfrm>
          <a:prstGeom prst="rect">
            <a:avLst/>
          </a:prstGeom>
        </p:spPr>
        <p:txBody>
          <a:bodyPr vert="horz" wrap="square" lIns="0" tIns="55880" rIns="0" bIns="0" rtlCol="0">
            <a:spAutoFit/>
          </a:bodyPr>
          <a:lstStyle/>
          <a:p>
            <a:pPr marL="140970" marR="5080" indent="-128905">
              <a:lnSpc>
                <a:spcPts val="2320"/>
              </a:lnSpc>
              <a:spcBef>
                <a:spcPts val="440"/>
              </a:spcBef>
            </a:pPr>
            <a:r>
              <a:rPr lang="it-IT" sz="2200" b="1" spc="-10" dirty="0">
                <a:solidFill>
                  <a:srgbClr val="FFFFFF"/>
                </a:solidFill>
                <a:latin typeface="Gill Sans MT"/>
              </a:rPr>
              <a:t>Copyright Online </a:t>
            </a:r>
          </a:p>
        </p:txBody>
      </p:sp>
      <p:sp>
        <p:nvSpPr>
          <p:cNvPr id="41" name="object 41"/>
          <p:cNvSpPr/>
          <p:nvPr/>
        </p:nvSpPr>
        <p:spPr>
          <a:xfrm>
            <a:off x="14965454" y="6394670"/>
            <a:ext cx="2484346" cy="1126233"/>
          </a:xfrm>
          <a:custGeom>
            <a:avLst/>
            <a:gdLst/>
            <a:ahLst/>
            <a:cxnLst/>
            <a:rect l="l" t="t" r="r" b="b"/>
            <a:pathLst>
              <a:path w="2679700" h="1104265">
                <a:moveTo>
                  <a:pt x="2269197" y="0"/>
                </a:moveTo>
                <a:lnTo>
                  <a:pt x="410197" y="0"/>
                </a:lnTo>
                <a:lnTo>
                  <a:pt x="362360" y="2759"/>
                </a:lnTo>
                <a:lnTo>
                  <a:pt x="316143" y="10833"/>
                </a:lnTo>
                <a:lnTo>
                  <a:pt x="271855" y="23914"/>
                </a:lnTo>
                <a:lnTo>
                  <a:pt x="229804" y="41693"/>
                </a:lnTo>
                <a:lnTo>
                  <a:pt x="190296" y="63864"/>
                </a:lnTo>
                <a:lnTo>
                  <a:pt x="153641" y="90117"/>
                </a:lnTo>
                <a:lnTo>
                  <a:pt x="120145" y="120146"/>
                </a:lnTo>
                <a:lnTo>
                  <a:pt x="90116" y="153643"/>
                </a:lnTo>
                <a:lnTo>
                  <a:pt x="63863" y="190300"/>
                </a:lnTo>
                <a:lnTo>
                  <a:pt x="41693" y="229808"/>
                </a:lnTo>
                <a:lnTo>
                  <a:pt x="23914" y="271862"/>
                </a:lnTo>
                <a:lnTo>
                  <a:pt x="10833" y="316151"/>
                </a:lnTo>
                <a:lnTo>
                  <a:pt x="2759" y="362370"/>
                </a:lnTo>
                <a:lnTo>
                  <a:pt x="0" y="410210"/>
                </a:lnTo>
                <a:lnTo>
                  <a:pt x="0" y="693991"/>
                </a:lnTo>
                <a:lnTo>
                  <a:pt x="2759" y="741828"/>
                </a:lnTo>
                <a:lnTo>
                  <a:pt x="10833" y="788044"/>
                </a:lnTo>
                <a:lnTo>
                  <a:pt x="23914" y="832332"/>
                </a:lnTo>
                <a:lnTo>
                  <a:pt x="41693" y="874384"/>
                </a:lnTo>
                <a:lnTo>
                  <a:pt x="63863" y="913892"/>
                </a:lnTo>
                <a:lnTo>
                  <a:pt x="90116" y="950547"/>
                </a:lnTo>
                <a:lnTo>
                  <a:pt x="120145" y="984043"/>
                </a:lnTo>
                <a:lnTo>
                  <a:pt x="153641" y="1014072"/>
                </a:lnTo>
                <a:lnTo>
                  <a:pt x="190296" y="1040325"/>
                </a:lnTo>
                <a:lnTo>
                  <a:pt x="229804" y="1062495"/>
                </a:lnTo>
                <a:lnTo>
                  <a:pt x="271855" y="1080274"/>
                </a:lnTo>
                <a:lnTo>
                  <a:pt x="316143" y="1093355"/>
                </a:lnTo>
                <a:lnTo>
                  <a:pt x="362360" y="1101429"/>
                </a:lnTo>
                <a:lnTo>
                  <a:pt x="410197" y="1104188"/>
                </a:lnTo>
                <a:lnTo>
                  <a:pt x="2269197" y="1104188"/>
                </a:lnTo>
                <a:lnTo>
                  <a:pt x="2317037" y="1101429"/>
                </a:lnTo>
                <a:lnTo>
                  <a:pt x="2363255" y="1093355"/>
                </a:lnTo>
                <a:lnTo>
                  <a:pt x="2407544" y="1080274"/>
                </a:lnTo>
                <a:lnTo>
                  <a:pt x="2449596" y="1062495"/>
                </a:lnTo>
                <a:lnTo>
                  <a:pt x="2489104" y="1040325"/>
                </a:lnTo>
                <a:lnTo>
                  <a:pt x="2525759" y="1014072"/>
                </a:lnTo>
                <a:lnTo>
                  <a:pt x="2559254" y="984043"/>
                </a:lnTo>
                <a:lnTo>
                  <a:pt x="2589282" y="950547"/>
                </a:lnTo>
                <a:lnTo>
                  <a:pt x="2615534" y="913892"/>
                </a:lnTo>
                <a:lnTo>
                  <a:pt x="2637703" y="874384"/>
                </a:lnTo>
                <a:lnTo>
                  <a:pt x="2655482" y="832332"/>
                </a:lnTo>
                <a:lnTo>
                  <a:pt x="2668562" y="788044"/>
                </a:lnTo>
                <a:lnTo>
                  <a:pt x="2676635" y="741828"/>
                </a:lnTo>
                <a:lnTo>
                  <a:pt x="2679395" y="693991"/>
                </a:lnTo>
                <a:lnTo>
                  <a:pt x="2679395" y="410210"/>
                </a:lnTo>
                <a:lnTo>
                  <a:pt x="2676635" y="362370"/>
                </a:lnTo>
                <a:lnTo>
                  <a:pt x="2668562" y="316151"/>
                </a:lnTo>
                <a:lnTo>
                  <a:pt x="2655482" y="271862"/>
                </a:lnTo>
                <a:lnTo>
                  <a:pt x="2637703" y="229808"/>
                </a:lnTo>
                <a:lnTo>
                  <a:pt x="2615534" y="190300"/>
                </a:lnTo>
                <a:lnTo>
                  <a:pt x="2589282" y="153643"/>
                </a:lnTo>
                <a:lnTo>
                  <a:pt x="2559254" y="120146"/>
                </a:lnTo>
                <a:lnTo>
                  <a:pt x="2525759" y="90117"/>
                </a:lnTo>
                <a:lnTo>
                  <a:pt x="2489104" y="63864"/>
                </a:lnTo>
                <a:lnTo>
                  <a:pt x="2449596" y="41693"/>
                </a:lnTo>
                <a:lnTo>
                  <a:pt x="2407544" y="23914"/>
                </a:lnTo>
                <a:lnTo>
                  <a:pt x="2363255" y="10833"/>
                </a:lnTo>
                <a:lnTo>
                  <a:pt x="2317037" y="2759"/>
                </a:lnTo>
                <a:lnTo>
                  <a:pt x="2269197" y="0"/>
                </a:lnTo>
                <a:close/>
              </a:path>
            </a:pathLst>
          </a:custGeom>
          <a:solidFill>
            <a:srgbClr val="5A55A4"/>
          </a:solidFill>
        </p:spPr>
        <p:txBody>
          <a:bodyPr wrap="square" lIns="0" tIns="0" rIns="0" bIns="0" rtlCol="0"/>
          <a:lstStyle/>
          <a:p>
            <a:endParaRPr lang="it-IT" sz="2200" b="1" spc="-10" dirty="0">
              <a:solidFill>
                <a:srgbClr val="FFFFFF"/>
              </a:solidFill>
              <a:latin typeface="Gill Sans MT"/>
            </a:endParaRPr>
          </a:p>
          <a:p>
            <a:r>
              <a:rPr lang="it-IT" sz="2200" b="1" spc="-10" dirty="0">
                <a:solidFill>
                  <a:srgbClr val="FFFFFF"/>
                </a:solidFill>
                <a:latin typeface="Gill Sans MT"/>
              </a:rPr>
              <a:t>           Policy</a:t>
            </a:r>
            <a:r>
              <a:rPr lang="it-IT" dirty="0"/>
              <a:t> </a:t>
            </a:r>
            <a:endParaRPr dirty="0"/>
          </a:p>
        </p:txBody>
      </p:sp>
      <p:sp>
        <p:nvSpPr>
          <p:cNvPr id="44" name="object 44"/>
          <p:cNvSpPr/>
          <p:nvPr/>
        </p:nvSpPr>
        <p:spPr>
          <a:xfrm>
            <a:off x="14772661" y="7860834"/>
            <a:ext cx="2679700" cy="1104265"/>
          </a:xfrm>
          <a:custGeom>
            <a:avLst/>
            <a:gdLst/>
            <a:ahLst/>
            <a:cxnLst/>
            <a:rect l="l" t="t" r="r" b="b"/>
            <a:pathLst>
              <a:path w="2679700" h="1104265">
                <a:moveTo>
                  <a:pt x="2269197" y="0"/>
                </a:moveTo>
                <a:lnTo>
                  <a:pt x="410197" y="0"/>
                </a:lnTo>
                <a:lnTo>
                  <a:pt x="362360" y="2759"/>
                </a:lnTo>
                <a:lnTo>
                  <a:pt x="316143" y="10833"/>
                </a:lnTo>
                <a:lnTo>
                  <a:pt x="271855" y="23914"/>
                </a:lnTo>
                <a:lnTo>
                  <a:pt x="229804" y="41693"/>
                </a:lnTo>
                <a:lnTo>
                  <a:pt x="190296" y="63864"/>
                </a:lnTo>
                <a:lnTo>
                  <a:pt x="153641" y="90117"/>
                </a:lnTo>
                <a:lnTo>
                  <a:pt x="120145" y="120146"/>
                </a:lnTo>
                <a:lnTo>
                  <a:pt x="90116" y="153643"/>
                </a:lnTo>
                <a:lnTo>
                  <a:pt x="63863" y="190300"/>
                </a:lnTo>
                <a:lnTo>
                  <a:pt x="41693" y="229808"/>
                </a:lnTo>
                <a:lnTo>
                  <a:pt x="23914" y="271862"/>
                </a:lnTo>
                <a:lnTo>
                  <a:pt x="10833" y="316151"/>
                </a:lnTo>
                <a:lnTo>
                  <a:pt x="2759" y="362370"/>
                </a:lnTo>
                <a:lnTo>
                  <a:pt x="0" y="410210"/>
                </a:lnTo>
                <a:lnTo>
                  <a:pt x="0" y="693991"/>
                </a:lnTo>
                <a:lnTo>
                  <a:pt x="2759" y="741828"/>
                </a:lnTo>
                <a:lnTo>
                  <a:pt x="10833" y="788044"/>
                </a:lnTo>
                <a:lnTo>
                  <a:pt x="23914" y="832332"/>
                </a:lnTo>
                <a:lnTo>
                  <a:pt x="41693" y="874384"/>
                </a:lnTo>
                <a:lnTo>
                  <a:pt x="63863" y="913892"/>
                </a:lnTo>
                <a:lnTo>
                  <a:pt x="90116" y="950547"/>
                </a:lnTo>
                <a:lnTo>
                  <a:pt x="120145" y="984043"/>
                </a:lnTo>
                <a:lnTo>
                  <a:pt x="153641" y="1014072"/>
                </a:lnTo>
                <a:lnTo>
                  <a:pt x="190296" y="1040325"/>
                </a:lnTo>
                <a:lnTo>
                  <a:pt x="229804" y="1062495"/>
                </a:lnTo>
                <a:lnTo>
                  <a:pt x="271855" y="1080274"/>
                </a:lnTo>
                <a:lnTo>
                  <a:pt x="316143" y="1093355"/>
                </a:lnTo>
                <a:lnTo>
                  <a:pt x="362360" y="1101429"/>
                </a:lnTo>
                <a:lnTo>
                  <a:pt x="410197" y="1104188"/>
                </a:lnTo>
                <a:lnTo>
                  <a:pt x="2269197" y="1104188"/>
                </a:lnTo>
                <a:lnTo>
                  <a:pt x="2317037" y="1101429"/>
                </a:lnTo>
                <a:lnTo>
                  <a:pt x="2363255" y="1093355"/>
                </a:lnTo>
                <a:lnTo>
                  <a:pt x="2407544" y="1080274"/>
                </a:lnTo>
                <a:lnTo>
                  <a:pt x="2449596" y="1062495"/>
                </a:lnTo>
                <a:lnTo>
                  <a:pt x="2489104" y="1040325"/>
                </a:lnTo>
                <a:lnTo>
                  <a:pt x="2525759" y="1014072"/>
                </a:lnTo>
                <a:lnTo>
                  <a:pt x="2559254" y="984043"/>
                </a:lnTo>
                <a:lnTo>
                  <a:pt x="2589282" y="950547"/>
                </a:lnTo>
                <a:lnTo>
                  <a:pt x="2615534" y="913892"/>
                </a:lnTo>
                <a:lnTo>
                  <a:pt x="2637703" y="874384"/>
                </a:lnTo>
                <a:lnTo>
                  <a:pt x="2655482" y="832332"/>
                </a:lnTo>
                <a:lnTo>
                  <a:pt x="2668562" y="788044"/>
                </a:lnTo>
                <a:lnTo>
                  <a:pt x="2676635" y="741828"/>
                </a:lnTo>
                <a:lnTo>
                  <a:pt x="2679395" y="693991"/>
                </a:lnTo>
                <a:lnTo>
                  <a:pt x="2679395" y="410210"/>
                </a:lnTo>
                <a:lnTo>
                  <a:pt x="2676635" y="362370"/>
                </a:lnTo>
                <a:lnTo>
                  <a:pt x="2668562" y="316151"/>
                </a:lnTo>
                <a:lnTo>
                  <a:pt x="2655482" y="271862"/>
                </a:lnTo>
                <a:lnTo>
                  <a:pt x="2637703" y="229808"/>
                </a:lnTo>
                <a:lnTo>
                  <a:pt x="2615534" y="190300"/>
                </a:lnTo>
                <a:lnTo>
                  <a:pt x="2589282" y="153643"/>
                </a:lnTo>
                <a:lnTo>
                  <a:pt x="2559254" y="120146"/>
                </a:lnTo>
                <a:lnTo>
                  <a:pt x="2525759" y="90117"/>
                </a:lnTo>
                <a:lnTo>
                  <a:pt x="2489104" y="63864"/>
                </a:lnTo>
                <a:lnTo>
                  <a:pt x="2449596" y="41693"/>
                </a:lnTo>
                <a:lnTo>
                  <a:pt x="2407544" y="23914"/>
                </a:lnTo>
                <a:lnTo>
                  <a:pt x="2363255" y="10833"/>
                </a:lnTo>
                <a:lnTo>
                  <a:pt x="2317037" y="2759"/>
                </a:lnTo>
                <a:lnTo>
                  <a:pt x="2269197" y="0"/>
                </a:lnTo>
                <a:close/>
              </a:path>
            </a:pathLst>
          </a:custGeom>
          <a:solidFill>
            <a:srgbClr val="5A55A4"/>
          </a:solidFill>
        </p:spPr>
        <p:txBody>
          <a:bodyPr wrap="square" lIns="0" tIns="0" rIns="0" bIns="0" rtlCol="0"/>
          <a:lstStyle/>
          <a:p>
            <a:endParaRPr dirty="0"/>
          </a:p>
        </p:txBody>
      </p:sp>
      <p:grpSp>
        <p:nvGrpSpPr>
          <p:cNvPr id="47" name="object 47"/>
          <p:cNvGrpSpPr/>
          <p:nvPr/>
        </p:nvGrpSpPr>
        <p:grpSpPr>
          <a:xfrm>
            <a:off x="6629565" y="4121962"/>
            <a:ext cx="8025765" cy="4470400"/>
            <a:chOff x="6629565" y="4121962"/>
            <a:chExt cx="8025765" cy="4470400"/>
          </a:xfrm>
        </p:grpSpPr>
        <p:sp>
          <p:nvSpPr>
            <p:cNvPr id="48" name="object 48"/>
            <p:cNvSpPr/>
            <p:nvPr/>
          </p:nvSpPr>
          <p:spPr>
            <a:xfrm>
              <a:off x="10917695" y="6809269"/>
              <a:ext cx="3737610" cy="1783080"/>
            </a:xfrm>
            <a:custGeom>
              <a:avLst/>
              <a:gdLst/>
              <a:ahLst/>
              <a:cxnLst/>
              <a:rect l="l" t="t" r="r" b="b"/>
              <a:pathLst>
                <a:path w="3737609" h="1783079">
                  <a:moveTo>
                    <a:pt x="250507" y="179133"/>
                  </a:moveTo>
                  <a:lnTo>
                    <a:pt x="0" y="0"/>
                  </a:lnTo>
                  <a:lnTo>
                    <a:pt x="0" y="358267"/>
                  </a:lnTo>
                  <a:lnTo>
                    <a:pt x="250507" y="179133"/>
                  </a:lnTo>
                  <a:close/>
                </a:path>
                <a:path w="3737609" h="1783079">
                  <a:moveTo>
                    <a:pt x="272732" y="1603667"/>
                  </a:moveTo>
                  <a:lnTo>
                    <a:pt x="22225" y="1424533"/>
                  </a:lnTo>
                  <a:lnTo>
                    <a:pt x="22225" y="1782800"/>
                  </a:lnTo>
                  <a:lnTo>
                    <a:pt x="272732" y="1603667"/>
                  </a:lnTo>
                  <a:close/>
                </a:path>
                <a:path w="3737609" h="1783079">
                  <a:moveTo>
                    <a:pt x="3715042" y="179133"/>
                  </a:moveTo>
                  <a:lnTo>
                    <a:pt x="3464534" y="0"/>
                  </a:lnTo>
                  <a:lnTo>
                    <a:pt x="3464534" y="358267"/>
                  </a:lnTo>
                  <a:lnTo>
                    <a:pt x="3715042" y="179133"/>
                  </a:lnTo>
                  <a:close/>
                </a:path>
                <a:path w="3737609" h="1783079">
                  <a:moveTo>
                    <a:pt x="3737254" y="1603667"/>
                  </a:moveTo>
                  <a:lnTo>
                    <a:pt x="3486747" y="1424533"/>
                  </a:lnTo>
                  <a:lnTo>
                    <a:pt x="3486747" y="1782800"/>
                  </a:lnTo>
                  <a:lnTo>
                    <a:pt x="3737254" y="1603667"/>
                  </a:lnTo>
                  <a:close/>
                </a:path>
              </a:pathLst>
            </a:custGeom>
            <a:solidFill>
              <a:srgbClr val="F6E300"/>
            </a:solidFill>
          </p:spPr>
          <p:txBody>
            <a:bodyPr wrap="square" lIns="0" tIns="0" rIns="0" bIns="0" rtlCol="0"/>
            <a:lstStyle/>
            <a:p>
              <a:endParaRPr/>
            </a:p>
          </p:txBody>
        </p:sp>
        <p:sp>
          <p:nvSpPr>
            <p:cNvPr id="49" name="object 49"/>
            <p:cNvSpPr/>
            <p:nvPr/>
          </p:nvSpPr>
          <p:spPr>
            <a:xfrm>
              <a:off x="6629565" y="4121962"/>
              <a:ext cx="3081020" cy="1701164"/>
            </a:xfrm>
            <a:custGeom>
              <a:avLst/>
              <a:gdLst/>
              <a:ahLst/>
              <a:cxnLst/>
              <a:rect l="l" t="t" r="r" b="b"/>
              <a:pathLst>
                <a:path w="3081020" h="1701164">
                  <a:moveTo>
                    <a:pt x="655066" y="850493"/>
                  </a:moveTo>
                  <a:lnTo>
                    <a:pt x="0" y="382054"/>
                  </a:lnTo>
                  <a:lnTo>
                    <a:pt x="0" y="1318920"/>
                  </a:lnTo>
                  <a:lnTo>
                    <a:pt x="655066" y="850493"/>
                  </a:lnTo>
                  <a:close/>
                </a:path>
                <a:path w="3081020" h="1701164">
                  <a:moveTo>
                    <a:pt x="1659534" y="850493"/>
                  </a:moveTo>
                  <a:lnTo>
                    <a:pt x="879602" y="292773"/>
                  </a:lnTo>
                  <a:lnTo>
                    <a:pt x="879602" y="1408214"/>
                  </a:lnTo>
                  <a:lnTo>
                    <a:pt x="1659534" y="850493"/>
                  </a:lnTo>
                  <a:close/>
                </a:path>
                <a:path w="3081020" h="1701164">
                  <a:moveTo>
                    <a:pt x="3080651" y="850480"/>
                  </a:moveTo>
                  <a:lnTo>
                    <a:pt x="1891322" y="0"/>
                  </a:lnTo>
                  <a:lnTo>
                    <a:pt x="1891322" y="1700961"/>
                  </a:lnTo>
                  <a:lnTo>
                    <a:pt x="3080651" y="850480"/>
                  </a:lnTo>
                  <a:close/>
                </a:path>
              </a:pathLst>
            </a:custGeom>
            <a:solidFill>
              <a:srgbClr val="03A2C9"/>
            </a:solidFill>
          </p:spPr>
          <p:txBody>
            <a:bodyPr wrap="square" lIns="0" tIns="0" rIns="0" bIns="0" rtlCol="0"/>
            <a:lstStyle/>
            <a:p>
              <a:endParaRPr/>
            </a:p>
          </p:txBody>
        </p:sp>
      </p:grpSp>
      <p:sp>
        <p:nvSpPr>
          <p:cNvPr id="50" name="object 46">
            <a:extLst>
              <a:ext uri="{FF2B5EF4-FFF2-40B4-BE49-F238E27FC236}">
                <a16:creationId xmlns:a16="http://schemas.microsoft.com/office/drawing/2014/main" id="{3CF36DE5-6EB5-B724-682B-9378A8F88E8E}"/>
              </a:ext>
            </a:extLst>
          </p:cNvPr>
          <p:cNvSpPr txBox="1"/>
          <p:nvPr/>
        </p:nvSpPr>
        <p:spPr>
          <a:xfrm>
            <a:off x="15062432" y="8068000"/>
            <a:ext cx="2149475" cy="689932"/>
          </a:xfrm>
          <a:prstGeom prst="rect">
            <a:avLst/>
          </a:prstGeom>
        </p:spPr>
        <p:txBody>
          <a:bodyPr vert="horz" wrap="square" lIns="0" tIns="12700" rIns="0" bIns="0" rtlCol="0">
            <a:spAutoFit/>
          </a:bodyPr>
          <a:lstStyle/>
          <a:p>
            <a:pPr marL="12700">
              <a:lnSpc>
                <a:spcPct val="100000"/>
              </a:lnSpc>
              <a:spcBef>
                <a:spcPts val="100"/>
              </a:spcBef>
            </a:pPr>
            <a:r>
              <a:rPr lang="it-IT" sz="2200" b="1" spc="-10" dirty="0" err="1">
                <a:solidFill>
                  <a:srgbClr val="FFFFFF"/>
                </a:solidFill>
                <a:latin typeface="Gill Sans MT"/>
                <a:cs typeface="Gill Sans MT"/>
              </a:rPr>
              <a:t>Awareness</a:t>
            </a:r>
            <a:r>
              <a:rPr lang="it-IT" sz="2200" b="1" spc="-10" dirty="0">
                <a:solidFill>
                  <a:srgbClr val="FFFFFF"/>
                </a:solidFill>
                <a:latin typeface="Gill Sans MT"/>
                <a:cs typeface="Gill Sans MT"/>
              </a:rPr>
              <a:t>/</a:t>
            </a:r>
            <a:r>
              <a:rPr lang="it-IT" sz="2200" b="1" spc="-10" dirty="0" err="1">
                <a:solidFill>
                  <a:srgbClr val="FFFFFF"/>
                </a:solidFill>
                <a:latin typeface="Gill Sans MT"/>
                <a:cs typeface="Gill Sans MT"/>
              </a:rPr>
              <a:t>Education</a:t>
            </a:r>
            <a:r>
              <a:rPr lang="it-IT" sz="2200" b="1" spc="-10" dirty="0">
                <a:solidFill>
                  <a:srgbClr val="FFFFFF"/>
                </a:solidFill>
                <a:latin typeface="Gill Sans MT"/>
                <a:cs typeface="Gill Sans MT"/>
              </a:rPr>
              <a:t> </a:t>
            </a:r>
            <a:endParaRPr sz="2200" dirty="0">
              <a:latin typeface="Gill Sans MT"/>
              <a:cs typeface="Gill Sans M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49E1E"/>
          </a:solidFill>
        </p:spPr>
        <p:txBody>
          <a:bodyPr wrap="square" lIns="0" tIns="0" rIns="0" bIns="0" rtlCol="0"/>
          <a:lstStyle/>
          <a:p>
            <a:endParaRPr/>
          </a:p>
        </p:txBody>
      </p:sp>
      <p:sp>
        <p:nvSpPr>
          <p:cNvPr id="3" name="object 3"/>
          <p:cNvSpPr/>
          <p:nvPr/>
        </p:nvSpPr>
        <p:spPr>
          <a:xfrm>
            <a:off x="757877" y="1048078"/>
            <a:ext cx="798195" cy="922019"/>
          </a:xfrm>
          <a:custGeom>
            <a:avLst/>
            <a:gdLst/>
            <a:ahLst/>
            <a:cxnLst/>
            <a:rect l="l" t="t" r="r" b="b"/>
            <a:pathLst>
              <a:path w="798194" h="922019">
                <a:moveTo>
                  <a:pt x="0" y="0"/>
                </a:moveTo>
                <a:lnTo>
                  <a:pt x="0" y="921664"/>
                </a:lnTo>
                <a:lnTo>
                  <a:pt x="798169" y="460844"/>
                </a:lnTo>
                <a:lnTo>
                  <a:pt x="0" y="0"/>
                </a:lnTo>
                <a:close/>
              </a:path>
            </a:pathLst>
          </a:custGeom>
          <a:solidFill>
            <a:srgbClr val="F6E300"/>
          </a:solidFill>
        </p:spPr>
        <p:txBody>
          <a:bodyPr wrap="square" lIns="0" tIns="0" rIns="0" bIns="0" rtlCol="0"/>
          <a:lstStyle/>
          <a:p>
            <a:endParaRPr/>
          </a:p>
        </p:txBody>
      </p:sp>
      <p:grpSp>
        <p:nvGrpSpPr>
          <p:cNvPr id="4" name="object 4"/>
          <p:cNvGrpSpPr/>
          <p:nvPr/>
        </p:nvGrpSpPr>
        <p:grpSpPr>
          <a:xfrm>
            <a:off x="12177903" y="4331"/>
            <a:ext cx="6110605" cy="8107045"/>
            <a:chOff x="12177903" y="4331"/>
            <a:chExt cx="6110605" cy="8107045"/>
          </a:xfrm>
        </p:grpSpPr>
        <p:sp>
          <p:nvSpPr>
            <p:cNvPr id="5" name="object 5"/>
            <p:cNvSpPr/>
            <p:nvPr/>
          </p:nvSpPr>
          <p:spPr>
            <a:xfrm>
              <a:off x="17179748" y="4331"/>
              <a:ext cx="1106170" cy="1106170"/>
            </a:xfrm>
            <a:custGeom>
              <a:avLst/>
              <a:gdLst/>
              <a:ahLst/>
              <a:cxnLst/>
              <a:rect l="l" t="t" r="r" b="b"/>
              <a:pathLst>
                <a:path w="1106169" h="1106170">
                  <a:moveTo>
                    <a:pt x="1105560" y="0"/>
                  </a:moveTo>
                  <a:lnTo>
                    <a:pt x="0" y="0"/>
                  </a:lnTo>
                  <a:lnTo>
                    <a:pt x="1105560" y="1105560"/>
                  </a:lnTo>
                  <a:lnTo>
                    <a:pt x="1105560" y="0"/>
                  </a:lnTo>
                  <a:close/>
                </a:path>
              </a:pathLst>
            </a:custGeom>
            <a:solidFill>
              <a:srgbClr val="37499E"/>
            </a:solidFill>
          </p:spPr>
          <p:txBody>
            <a:bodyPr wrap="square" lIns="0" tIns="0" rIns="0" bIns="0" rtlCol="0"/>
            <a:lstStyle/>
            <a:p>
              <a:endParaRPr/>
            </a:p>
          </p:txBody>
        </p:sp>
        <p:sp>
          <p:nvSpPr>
            <p:cNvPr id="6" name="object 6"/>
            <p:cNvSpPr/>
            <p:nvPr/>
          </p:nvSpPr>
          <p:spPr>
            <a:xfrm>
              <a:off x="16069312" y="4331"/>
              <a:ext cx="1106170" cy="1106170"/>
            </a:xfrm>
            <a:custGeom>
              <a:avLst/>
              <a:gdLst/>
              <a:ahLst/>
              <a:cxnLst/>
              <a:rect l="l" t="t" r="r" b="b"/>
              <a:pathLst>
                <a:path w="1106169" h="1106170">
                  <a:moveTo>
                    <a:pt x="1105560" y="0"/>
                  </a:moveTo>
                  <a:lnTo>
                    <a:pt x="0" y="0"/>
                  </a:lnTo>
                  <a:lnTo>
                    <a:pt x="1105560" y="1105560"/>
                  </a:lnTo>
                  <a:lnTo>
                    <a:pt x="1105560" y="0"/>
                  </a:lnTo>
                  <a:close/>
                </a:path>
              </a:pathLst>
            </a:custGeom>
            <a:solidFill>
              <a:srgbClr val="DC3826"/>
            </a:solidFill>
          </p:spPr>
          <p:txBody>
            <a:bodyPr wrap="square" lIns="0" tIns="0" rIns="0" bIns="0" rtlCol="0"/>
            <a:lstStyle/>
            <a:p>
              <a:endParaRPr/>
            </a:p>
          </p:txBody>
        </p:sp>
        <p:sp>
          <p:nvSpPr>
            <p:cNvPr id="7" name="object 7"/>
            <p:cNvSpPr/>
            <p:nvPr/>
          </p:nvSpPr>
          <p:spPr>
            <a:xfrm>
              <a:off x="17174866" y="1109887"/>
              <a:ext cx="1110615" cy="1110615"/>
            </a:xfrm>
            <a:custGeom>
              <a:avLst/>
              <a:gdLst/>
              <a:ahLst/>
              <a:cxnLst/>
              <a:rect l="l" t="t" r="r" b="b"/>
              <a:pathLst>
                <a:path w="1110615" h="1110614">
                  <a:moveTo>
                    <a:pt x="1110437" y="0"/>
                  </a:moveTo>
                  <a:lnTo>
                    <a:pt x="0" y="0"/>
                  </a:lnTo>
                  <a:lnTo>
                    <a:pt x="1110437" y="1110437"/>
                  </a:lnTo>
                  <a:lnTo>
                    <a:pt x="1110437" y="0"/>
                  </a:lnTo>
                  <a:close/>
                </a:path>
              </a:pathLst>
            </a:custGeom>
            <a:solidFill>
              <a:srgbClr val="4CBD97"/>
            </a:solidFill>
          </p:spPr>
          <p:txBody>
            <a:bodyPr wrap="square" lIns="0" tIns="0" rIns="0" bIns="0" rtlCol="0"/>
            <a:lstStyle/>
            <a:p>
              <a:endParaRPr/>
            </a:p>
          </p:txBody>
        </p:sp>
        <p:sp>
          <p:nvSpPr>
            <p:cNvPr id="8" name="object 8"/>
            <p:cNvSpPr/>
            <p:nvPr/>
          </p:nvSpPr>
          <p:spPr>
            <a:xfrm>
              <a:off x="17174866" y="2220323"/>
              <a:ext cx="1110615" cy="1110615"/>
            </a:xfrm>
            <a:custGeom>
              <a:avLst/>
              <a:gdLst/>
              <a:ahLst/>
              <a:cxnLst/>
              <a:rect l="l" t="t" r="r" b="b"/>
              <a:pathLst>
                <a:path w="1110615" h="1110614">
                  <a:moveTo>
                    <a:pt x="1110437" y="0"/>
                  </a:moveTo>
                  <a:lnTo>
                    <a:pt x="0" y="0"/>
                  </a:lnTo>
                  <a:lnTo>
                    <a:pt x="0" y="1110437"/>
                  </a:lnTo>
                  <a:lnTo>
                    <a:pt x="1110437" y="0"/>
                  </a:lnTo>
                  <a:close/>
                </a:path>
              </a:pathLst>
            </a:custGeom>
            <a:solidFill>
              <a:srgbClr val="DC3826"/>
            </a:solidFill>
          </p:spPr>
          <p:txBody>
            <a:bodyPr wrap="square" lIns="0" tIns="0" rIns="0" bIns="0" rtlCol="0"/>
            <a:lstStyle/>
            <a:p>
              <a:endParaRPr/>
            </a:p>
          </p:txBody>
        </p:sp>
        <p:sp>
          <p:nvSpPr>
            <p:cNvPr id="9" name="object 9"/>
            <p:cNvSpPr/>
            <p:nvPr/>
          </p:nvSpPr>
          <p:spPr>
            <a:xfrm>
              <a:off x="16064442" y="2220314"/>
              <a:ext cx="1110615" cy="555625"/>
            </a:xfrm>
            <a:custGeom>
              <a:avLst/>
              <a:gdLst/>
              <a:ahLst/>
              <a:cxnLst/>
              <a:rect l="l" t="t" r="r" b="b"/>
              <a:pathLst>
                <a:path w="1110615" h="555625">
                  <a:moveTo>
                    <a:pt x="1110399" y="0"/>
                  </a:moveTo>
                  <a:lnTo>
                    <a:pt x="0" y="0"/>
                  </a:lnTo>
                  <a:lnTo>
                    <a:pt x="555205" y="555244"/>
                  </a:lnTo>
                  <a:lnTo>
                    <a:pt x="1110399" y="0"/>
                  </a:lnTo>
                  <a:close/>
                </a:path>
              </a:pathLst>
            </a:custGeom>
            <a:solidFill>
              <a:srgbClr val="F6E300"/>
            </a:solidFill>
          </p:spPr>
          <p:txBody>
            <a:bodyPr wrap="square" lIns="0" tIns="0" rIns="0" bIns="0" rtlCol="0"/>
            <a:lstStyle/>
            <a:p>
              <a:endParaRPr/>
            </a:p>
          </p:txBody>
        </p:sp>
        <p:sp>
          <p:nvSpPr>
            <p:cNvPr id="10" name="object 10"/>
            <p:cNvSpPr/>
            <p:nvPr/>
          </p:nvSpPr>
          <p:spPr>
            <a:xfrm>
              <a:off x="17174866" y="3330759"/>
              <a:ext cx="1110615" cy="1110615"/>
            </a:xfrm>
            <a:custGeom>
              <a:avLst/>
              <a:gdLst/>
              <a:ahLst/>
              <a:cxnLst/>
              <a:rect l="l" t="t" r="r" b="b"/>
              <a:pathLst>
                <a:path w="1110615" h="1110614">
                  <a:moveTo>
                    <a:pt x="1110437" y="0"/>
                  </a:moveTo>
                  <a:lnTo>
                    <a:pt x="0" y="0"/>
                  </a:lnTo>
                  <a:lnTo>
                    <a:pt x="1110437" y="1110437"/>
                  </a:lnTo>
                  <a:lnTo>
                    <a:pt x="1110437" y="0"/>
                  </a:lnTo>
                  <a:close/>
                </a:path>
              </a:pathLst>
            </a:custGeom>
            <a:solidFill>
              <a:srgbClr val="37499E"/>
            </a:solidFill>
          </p:spPr>
          <p:txBody>
            <a:bodyPr wrap="square" lIns="0" tIns="0" rIns="0" bIns="0" rtlCol="0"/>
            <a:lstStyle/>
            <a:p>
              <a:endParaRPr/>
            </a:p>
          </p:txBody>
        </p:sp>
        <p:sp>
          <p:nvSpPr>
            <p:cNvPr id="11" name="object 11"/>
            <p:cNvSpPr/>
            <p:nvPr/>
          </p:nvSpPr>
          <p:spPr>
            <a:xfrm>
              <a:off x="17174866" y="4441193"/>
              <a:ext cx="1110615" cy="1110615"/>
            </a:xfrm>
            <a:custGeom>
              <a:avLst/>
              <a:gdLst/>
              <a:ahLst/>
              <a:cxnLst/>
              <a:rect l="l" t="t" r="r" b="b"/>
              <a:pathLst>
                <a:path w="1110615" h="1110614">
                  <a:moveTo>
                    <a:pt x="1110437" y="0"/>
                  </a:moveTo>
                  <a:lnTo>
                    <a:pt x="0" y="1110437"/>
                  </a:lnTo>
                  <a:lnTo>
                    <a:pt x="1110437" y="1110437"/>
                  </a:lnTo>
                  <a:lnTo>
                    <a:pt x="1110437" y="0"/>
                  </a:lnTo>
                  <a:close/>
                </a:path>
              </a:pathLst>
            </a:custGeom>
            <a:solidFill>
              <a:srgbClr val="DC3826"/>
            </a:solidFill>
          </p:spPr>
          <p:txBody>
            <a:bodyPr wrap="square" lIns="0" tIns="0" rIns="0" bIns="0" rtlCol="0"/>
            <a:lstStyle/>
            <a:p>
              <a:endParaRPr/>
            </a:p>
          </p:txBody>
        </p:sp>
        <p:sp>
          <p:nvSpPr>
            <p:cNvPr id="12" name="object 12"/>
            <p:cNvSpPr/>
            <p:nvPr/>
          </p:nvSpPr>
          <p:spPr>
            <a:xfrm>
              <a:off x="17174866" y="5551630"/>
              <a:ext cx="1110615" cy="1110615"/>
            </a:xfrm>
            <a:custGeom>
              <a:avLst/>
              <a:gdLst/>
              <a:ahLst/>
              <a:cxnLst/>
              <a:rect l="l" t="t" r="r" b="b"/>
              <a:pathLst>
                <a:path w="1110615" h="1110615">
                  <a:moveTo>
                    <a:pt x="1110437" y="0"/>
                  </a:moveTo>
                  <a:lnTo>
                    <a:pt x="0" y="0"/>
                  </a:lnTo>
                  <a:lnTo>
                    <a:pt x="1110437" y="1110437"/>
                  </a:lnTo>
                  <a:lnTo>
                    <a:pt x="1110437" y="0"/>
                  </a:lnTo>
                  <a:close/>
                </a:path>
              </a:pathLst>
            </a:custGeom>
            <a:solidFill>
              <a:srgbClr val="F6E300"/>
            </a:solidFill>
          </p:spPr>
          <p:txBody>
            <a:bodyPr wrap="square" lIns="0" tIns="0" rIns="0" bIns="0" rtlCol="0"/>
            <a:lstStyle/>
            <a:p>
              <a:endParaRPr/>
            </a:p>
          </p:txBody>
        </p:sp>
        <p:sp>
          <p:nvSpPr>
            <p:cNvPr id="13" name="object 13"/>
            <p:cNvSpPr/>
            <p:nvPr/>
          </p:nvSpPr>
          <p:spPr>
            <a:xfrm>
              <a:off x="14953989" y="4331"/>
              <a:ext cx="1110615" cy="1106170"/>
            </a:xfrm>
            <a:custGeom>
              <a:avLst/>
              <a:gdLst/>
              <a:ahLst/>
              <a:cxnLst/>
              <a:rect l="l" t="t" r="r" b="b"/>
              <a:pathLst>
                <a:path w="1110615" h="1106170">
                  <a:moveTo>
                    <a:pt x="1110437" y="0"/>
                  </a:moveTo>
                  <a:lnTo>
                    <a:pt x="1105560" y="0"/>
                  </a:lnTo>
                  <a:lnTo>
                    <a:pt x="0" y="1105560"/>
                  </a:lnTo>
                  <a:lnTo>
                    <a:pt x="1110437" y="1105560"/>
                  </a:lnTo>
                  <a:lnTo>
                    <a:pt x="1110437" y="0"/>
                  </a:lnTo>
                  <a:close/>
                </a:path>
              </a:pathLst>
            </a:custGeom>
            <a:solidFill>
              <a:srgbClr val="4CBD97"/>
            </a:solidFill>
          </p:spPr>
          <p:txBody>
            <a:bodyPr wrap="square" lIns="0" tIns="0" rIns="0" bIns="0" rtlCol="0"/>
            <a:lstStyle/>
            <a:p>
              <a:endParaRPr/>
            </a:p>
          </p:txBody>
        </p:sp>
        <p:sp>
          <p:nvSpPr>
            <p:cNvPr id="14" name="object 14"/>
            <p:cNvSpPr/>
            <p:nvPr/>
          </p:nvSpPr>
          <p:spPr>
            <a:xfrm>
              <a:off x="14953994" y="1109887"/>
              <a:ext cx="1110615" cy="1110615"/>
            </a:xfrm>
            <a:custGeom>
              <a:avLst/>
              <a:gdLst/>
              <a:ahLst/>
              <a:cxnLst/>
              <a:rect l="l" t="t" r="r" b="b"/>
              <a:pathLst>
                <a:path w="1110615" h="1110614">
                  <a:moveTo>
                    <a:pt x="1110437" y="0"/>
                  </a:moveTo>
                  <a:lnTo>
                    <a:pt x="0" y="1110437"/>
                  </a:lnTo>
                  <a:lnTo>
                    <a:pt x="1110437" y="1110437"/>
                  </a:lnTo>
                  <a:lnTo>
                    <a:pt x="1110437" y="0"/>
                  </a:lnTo>
                  <a:close/>
                </a:path>
              </a:pathLst>
            </a:custGeom>
            <a:solidFill>
              <a:srgbClr val="DC3826"/>
            </a:solidFill>
          </p:spPr>
          <p:txBody>
            <a:bodyPr wrap="square" lIns="0" tIns="0" rIns="0" bIns="0" rtlCol="0"/>
            <a:lstStyle/>
            <a:p>
              <a:endParaRPr/>
            </a:p>
          </p:txBody>
        </p:sp>
        <p:sp>
          <p:nvSpPr>
            <p:cNvPr id="15" name="object 15"/>
            <p:cNvSpPr/>
            <p:nvPr/>
          </p:nvSpPr>
          <p:spPr>
            <a:xfrm>
              <a:off x="13843552" y="1109888"/>
              <a:ext cx="1110615" cy="1110615"/>
            </a:xfrm>
            <a:custGeom>
              <a:avLst/>
              <a:gdLst/>
              <a:ahLst/>
              <a:cxnLst/>
              <a:rect l="l" t="t" r="r" b="b"/>
              <a:pathLst>
                <a:path w="1110615" h="1110614">
                  <a:moveTo>
                    <a:pt x="1110437" y="0"/>
                  </a:moveTo>
                  <a:lnTo>
                    <a:pt x="0" y="0"/>
                  </a:lnTo>
                  <a:lnTo>
                    <a:pt x="1110437" y="1110437"/>
                  </a:lnTo>
                  <a:lnTo>
                    <a:pt x="1110437" y="0"/>
                  </a:lnTo>
                  <a:close/>
                </a:path>
              </a:pathLst>
            </a:custGeom>
            <a:solidFill>
              <a:srgbClr val="37499E"/>
            </a:solidFill>
          </p:spPr>
          <p:txBody>
            <a:bodyPr wrap="square" lIns="0" tIns="0" rIns="0" bIns="0" rtlCol="0"/>
            <a:lstStyle/>
            <a:p>
              <a:endParaRPr/>
            </a:p>
          </p:txBody>
        </p:sp>
        <p:sp>
          <p:nvSpPr>
            <p:cNvPr id="16" name="object 16"/>
            <p:cNvSpPr/>
            <p:nvPr/>
          </p:nvSpPr>
          <p:spPr>
            <a:xfrm>
              <a:off x="12733124" y="4331"/>
              <a:ext cx="1106170" cy="1106170"/>
            </a:xfrm>
            <a:custGeom>
              <a:avLst/>
              <a:gdLst/>
              <a:ahLst/>
              <a:cxnLst/>
              <a:rect l="l" t="t" r="r" b="b"/>
              <a:pathLst>
                <a:path w="1106169" h="1106170">
                  <a:moveTo>
                    <a:pt x="1105560" y="0"/>
                  </a:moveTo>
                  <a:lnTo>
                    <a:pt x="0" y="0"/>
                  </a:lnTo>
                  <a:lnTo>
                    <a:pt x="0" y="1105560"/>
                  </a:lnTo>
                  <a:lnTo>
                    <a:pt x="1105560" y="0"/>
                  </a:lnTo>
                  <a:close/>
                </a:path>
              </a:pathLst>
            </a:custGeom>
            <a:solidFill>
              <a:srgbClr val="DC3826"/>
            </a:solidFill>
          </p:spPr>
          <p:txBody>
            <a:bodyPr wrap="square" lIns="0" tIns="0" rIns="0" bIns="0" rtlCol="0"/>
            <a:lstStyle/>
            <a:p>
              <a:endParaRPr/>
            </a:p>
          </p:txBody>
        </p:sp>
        <p:sp>
          <p:nvSpPr>
            <p:cNvPr id="17" name="object 17"/>
            <p:cNvSpPr/>
            <p:nvPr/>
          </p:nvSpPr>
          <p:spPr>
            <a:xfrm>
              <a:off x="14953994" y="3330759"/>
              <a:ext cx="1110615" cy="1110615"/>
            </a:xfrm>
            <a:custGeom>
              <a:avLst/>
              <a:gdLst/>
              <a:ahLst/>
              <a:cxnLst/>
              <a:rect l="l" t="t" r="r" b="b"/>
              <a:pathLst>
                <a:path w="1110615" h="1110614">
                  <a:moveTo>
                    <a:pt x="1110437" y="0"/>
                  </a:moveTo>
                  <a:lnTo>
                    <a:pt x="0" y="0"/>
                  </a:lnTo>
                  <a:lnTo>
                    <a:pt x="0" y="1110437"/>
                  </a:lnTo>
                  <a:lnTo>
                    <a:pt x="1110437" y="0"/>
                  </a:lnTo>
                  <a:close/>
                </a:path>
              </a:pathLst>
            </a:custGeom>
            <a:solidFill>
              <a:srgbClr val="F6E300"/>
            </a:solidFill>
          </p:spPr>
          <p:txBody>
            <a:bodyPr wrap="square" lIns="0" tIns="0" rIns="0" bIns="0" rtlCol="0"/>
            <a:lstStyle/>
            <a:p>
              <a:endParaRPr/>
            </a:p>
          </p:txBody>
        </p:sp>
        <p:sp>
          <p:nvSpPr>
            <p:cNvPr id="18" name="object 18"/>
            <p:cNvSpPr/>
            <p:nvPr/>
          </p:nvSpPr>
          <p:spPr>
            <a:xfrm>
              <a:off x="14953994" y="3330756"/>
              <a:ext cx="1110615" cy="1110615"/>
            </a:xfrm>
            <a:custGeom>
              <a:avLst/>
              <a:gdLst/>
              <a:ahLst/>
              <a:cxnLst/>
              <a:rect l="l" t="t" r="r" b="b"/>
              <a:pathLst>
                <a:path w="1110615" h="1110614">
                  <a:moveTo>
                    <a:pt x="1110437" y="0"/>
                  </a:moveTo>
                  <a:lnTo>
                    <a:pt x="0" y="1110437"/>
                  </a:lnTo>
                  <a:lnTo>
                    <a:pt x="1110437" y="1110437"/>
                  </a:lnTo>
                  <a:lnTo>
                    <a:pt x="1110437" y="0"/>
                  </a:lnTo>
                  <a:close/>
                </a:path>
              </a:pathLst>
            </a:custGeom>
            <a:solidFill>
              <a:srgbClr val="4CBD97"/>
            </a:solidFill>
          </p:spPr>
          <p:txBody>
            <a:bodyPr wrap="square" lIns="0" tIns="0" rIns="0" bIns="0" rtlCol="0"/>
            <a:lstStyle/>
            <a:p>
              <a:endParaRPr/>
            </a:p>
          </p:txBody>
        </p:sp>
        <p:sp>
          <p:nvSpPr>
            <p:cNvPr id="19" name="object 19"/>
            <p:cNvSpPr/>
            <p:nvPr/>
          </p:nvSpPr>
          <p:spPr>
            <a:xfrm>
              <a:off x="14953996" y="1109877"/>
              <a:ext cx="2221230" cy="5552440"/>
            </a:xfrm>
            <a:custGeom>
              <a:avLst/>
              <a:gdLst/>
              <a:ahLst/>
              <a:cxnLst/>
              <a:rect l="l" t="t" r="r" b="b"/>
              <a:pathLst>
                <a:path w="2221230" h="5552440">
                  <a:moveTo>
                    <a:pt x="1110437" y="4441761"/>
                  </a:moveTo>
                  <a:lnTo>
                    <a:pt x="0" y="5552198"/>
                  </a:lnTo>
                  <a:lnTo>
                    <a:pt x="1110437" y="5552198"/>
                  </a:lnTo>
                  <a:lnTo>
                    <a:pt x="1110437" y="4441761"/>
                  </a:lnTo>
                  <a:close/>
                </a:path>
                <a:path w="2221230" h="5552440">
                  <a:moveTo>
                    <a:pt x="2220836" y="0"/>
                  </a:moveTo>
                  <a:lnTo>
                    <a:pt x="1665643" y="555256"/>
                  </a:lnTo>
                  <a:lnTo>
                    <a:pt x="2220836" y="1110449"/>
                  </a:lnTo>
                  <a:lnTo>
                    <a:pt x="2220836" y="0"/>
                  </a:lnTo>
                  <a:close/>
                </a:path>
              </a:pathLst>
            </a:custGeom>
            <a:solidFill>
              <a:srgbClr val="37499E"/>
            </a:solidFill>
          </p:spPr>
          <p:txBody>
            <a:bodyPr wrap="square" lIns="0" tIns="0" rIns="0" bIns="0" rtlCol="0"/>
            <a:lstStyle/>
            <a:p>
              <a:endParaRPr/>
            </a:p>
          </p:txBody>
        </p:sp>
        <p:sp>
          <p:nvSpPr>
            <p:cNvPr id="20" name="object 20"/>
            <p:cNvSpPr/>
            <p:nvPr/>
          </p:nvSpPr>
          <p:spPr>
            <a:xfrm>
              <a:off x="16064447" y="2775553"/>
              <a:ext cx="1110615" cy="555625"/>
            </a:xfrm>
            <a:custGeom>
              <a:avLst/>
              <a:gdLst/>
              <a:ahLst/>
              <a:cxnLst/>
              <a:rect l="l" t="t" r="r" b="b"/>
              <a:pathLst>
                <a:path w="1110615" h="555625">
                  <a:moveTo>
                    <a:pt x="555205" y="0"/>
                  </a:moveTo>
                  <a:lnTo>
                    <a:pt x="0" y="555205"/>
                  </a:lnTo>
                  <a:lnTo>
                    <a:pt x="1110399" y="555205"/>
                  </a:lnTo>
                  <a:lnTo>
                    <a:pt x="555205" y="0"/>
                  </a:lnTo>
                  <a:close/>
                </a:path>
              </a:pathLst>
            </a:custGeom>
            <a:solidFill>
              <a:srgbClr val="DC3826"/>
            </a:solidFill>
          </p:spPr>
          <p:txBody>
            <a:bodyPr wrap="square" lIns="0" tIns="0" rIns="0" bIns="0" rtlCol="0"/>
            <a:lstStyle/>
            <a:p>
              <a:endParaRPr/>
            </a:p>
          </p:txBody>
        </p:sp>
        <p:sp>
          <p:nvSpPr>
            <p:cNvPr id="21" name="object 21"/>
            <p:cNvSpPr/>
            <p:nvPr/>
          </p:nvSpPr>
          <p:spPr>
            <a:xfrm>
              <a:off x="14398765" y="2220340"/>
              <a:ext cx="555625" cy="4441825"/>
            </a:xfrm>
            <a:custGeom>
              <a:avLst/>
              <a:gdLst/>
              <a:ahLst/>
              <a:cxnLst/>
              <a:rect l="l" t="t" r="r" b="b"/>
              <a:pathLst>
                <a:path w="555625" h="4441825">
                  <a:moveTo>
                    <a:pt x="555205" y="3331299"/>
                  </a:moveTo>
                  <a:lnTo>
                    <a:pt x="0" y="3886530"/>
                  </a:lnTo>
                  <a:lnTo>
                    <a:pt x="555205" y="4441736"/>
                  </a:lnTo>
                  <a:lnTo>
                    <a:pt x="555205" y="3331299"/>
                  </a:lnTo>
                  <a:close/>
                </a:path>
                <a:path w="555625" h="4441825">
                  <a:moveTo>
                    <a:pt x="555205" y="0"/>
                  </a:moveTo>
                  <a:lnTo>
                    <a:pt x="0" y="555244"/>
                  </a:lnTo>
                  <a:lnTo>
                    <a:pt x="555205" y="1110449"/>
                  </a:lnTo>
                  <a:lnTo>
                    <a:pt x="555205" y="0"/>
                  </a:lnTo>
                  <a:close/>
                </a:path>
              </a:pathLst>
            </a:custGeom>
            <a:solidFill>
              <a:srgbClr val="37499E"/>
            </a:solidFill>
          </p:spPr>
          <p:txBody>
            <a:bodyPr wrap="square" lIns="0" tIns="0" rIns="0" bIns="0" rtlCol="0"/>
            <a:lstStyle/>
            <a:p>
              <a:endParaRPr/>
            </a:p>
          </p:txBody>
        </p:sp>
        <p:sp>
          <p:nvSpPr>
            <p:cNvPr id="22" name="object 22"/>
            <p:cNvSpPr/>
            <p:nvPr/>
          </p:nvSpPr>
          <p:spPr>
            <a:xfrm>
              <a:off x="12177903" y="4331"/>
              <a:ext cx="555625" cy="1106170"/>
            </a:xfrm>
            <a:custGeom>
              <a:avLst/>
              <a:gdLst/>
              <a:ahLst/>
              <a:cxnLst/>
              <a:rect l="l" t="t" r="r" b="b"/>
              <a:pathLst>
                <a:path w="555625" h="1106170">
                  <a:moveTo>
                    <a:pt x="555193" y="0"/>
                  </a:moveTo>
                  <a:lnTo>
                    <a:pt x="550316" y="0"/>
                  </a:lnTo>
                  <a:lnTo>
                    <a:pt x="0" y="550367"/>
                  </a:lnTo>
                  <a:lnTo>
                    <a:pt x="555193" y="1105560"/>
                  </a:lnTo>
                  <a:lnTo>
                    <a:pt x="555193" y="0"/>
                  </a:lnTo>
                  <a:close/>
                </a:path>
              </a:pathLst>
            </a:custGeom>
            <a:solidFill>
              <a:srgbClr val="F6E300"/>
            </a:solidFill>
          </p:spPr>
          <p:txBody>
            <a:bodyPr wrap="square" lIns="0" tIns="0" rIns="0" bIns="0" rtlCol="0"/>
            <a:lstStyle/>
            <a:p>
              <a:endParaRPr/>
            </a:p>
          </p:txBody>
        </p:sp>
        <p:pic>
          <p:nvPicPr>
            <p:cNvPr id="23" name="object 23"/>
            <p:cNvPicPr/>
            <p:nvPr/>
          </p:nvPicPr>
          <p:blipFill>
            <a:blip r:embed="rId2" cstate="print"/>
            <a:stretch>
              <a:fillRect/>
            </a:stretch>
          </p:blipFill>
          <p:spPr>
            <a:xfrm>
              <a:off x="16839184" y="6358166"/>
              <a:ext cx="1448815" cy="1752599"/>
            </a:xfrm>
            <a:prstGeom prst="rect">
              <a:avLst/>
            </a:prstGeom>
          </p:spPr>
        </p:pic>
      </p:grpSp>
      <p:sp>
        <p:nvSpPr>
          <p:cNvPr id="24" name="object 24"/>
          <p:cNvSpPr txBox="1">
            <a:spLocks noGrp="1"/>
          </p:cNvSpPr>
          <p:nvPr>
            <p:ph type="title"/>
          </p:nvPr>
        </p:nvSpPr>
        <p:spPr>
          <a:prstGeom prst="rect">
            <a:avLst/>
          </a:prstGeom>
        </p:spPr>
        <p:txBody>
          <a:bodyPr vert="horz" wrap="square" lIns="0" tIns="470979" rIns="0" bIns="0" rtlCol="0">
            <a:spAutoFit/>
          </a:bodyPr>
          <a:lstStyle/>
          <a:p>
            <a:pPr marL="12700">
              <a:lnSpc>
                <a:spcPct val="100000"/>
              </a:lnSpc>
              <a:spcBef>
                <a:spcPts val="100"/>
              </a:spcBef>
            </a:pPr>
            <a:r>
              <a:rPr dirty="0">
                <a:solidFill>
                  <a:srgbClr val="FFFFFF"/>
                </a:solidFill>
              </a:rPr>
              <a:t>ENFORCEMENT</a:t>
            </a:r>
            <a:r>
              <a:rPr spc="95" dirty="0">
                <a:solidFill>
                  <a:srgbClr val="FFFFFF"/>
                </a:solidFill>
              </a:rPr>
              <a:t> </a:t>
            </a:r>
            <a:r>
              <a:rPr dirty="0">
                <a:solidFill>
                  <a:srgbClr val="FFFFFF"/>
                </a:solidFill>
              </a:rPr>
              <a:t>OF</a:t>
            </a:r>
            <a:r>
              <a:rPr spc="100" dirty="0">
                <a:solidFill>
                  <a:srgbClr val="FFFFFF"/>
                </a:solidFill>
              </a:rPr>
              <a:t> </a:t>
            </a:r>
            <a:r>
              <a:rPr dirty="0">
                <a:solidFill>
                  <a:srgbClr val="FFFFFF"/>
                </a:solidFill>
              </a:rPr>
              <a:t>COPYRIGHT</a:t>
            </a:r>
            <a:r>
              <a:rPr spc="100" dirty="0">
                <a:solidFill>
                  <a:srgbClr val="FFFFFF"/>
                </a:solidFill>
              </a:rPr>
              <a:t> </a:t>
            </a:r>
            <a:r>
              <a:rPr spc="-10" dirty="0">
                <a:solidFill>
                  <a:srgbClr val="FFFFFF"/>
                </a:solidFill>
              </a:rPr>
              <a:t>ONLINE</a:t>
            </a:r>
          </a:p>
        </p:txBody>
      </p:sp>
      <p:sp>
        <p:nvSpPr>
          <p:cNvPr id="25" name="object 25"/>
          <p:cNvSpPr txBox="1"/>
          <p:nvPr/>
        </p:nvSpPr>
        <p:spPr>
          <a:xfrm>
            <a:off x="1871072" y="2917330"/>
            <a:ext cx="12282805" cy="6208395"/>
          </a:xfrm>
          <a:prstGeom prst="rect">
            <a:avLst/>
          </a:prstGeom>
        </p:spPr>
        <p:txBody>
          <a:bodyPr vert="horz" wrap="square" lIns="0" tIns="65405" rIns="0" bIns="0" rtlCol="0">
            <a:spAutoFit/>
          </a:bodyPr>
          <a:lstStyle/>
          <a:p>
            <a:pPr marL="29845" marR="2378075">
              <a:lnSpc>
                <a:spcPts val="5800"/>
              </a:lnSpc>
              <a:spcBef>
                <a:spcPts val="515"/>
              </a:spcBef>
            </a:pPr>
            <a:r>
              <a:rPr sz="5050" b="1" spc="-185" dirty="0">
                <a:solidFill>
                  <a:srgbClr val="DC3826"/>
                </a:solidFill>
                <a:latin typeface="Gill Sans MT"/>
                <a:cs typeface="Gill Sans MT"/>
              </a:rPr>
              <a:t>Its</a:t>
            </a:r>
            <a:r>
              <a:rPr sz="5050" b="1" spc="-165" dirty="0">
                <a:solidFill>
                  <a:srgbClr val="DC3826"/>
                </a:solidFill>
                <a:latin typeface="Gill Sans MT"/>
                <a:cs typeface="Gill Sans MT"/>
              </a:rPr>
              <a:t> </a:t>
            </a:r>
            <a:r>
              <a:rPr sz="5050" b="1" spc="-290" dirty="0">
                <a:solidFill>
                  <a:srgbClr val="DC3826"/>
                </a:solidFill>
                <a:latin typeface="Gill Sans MT"/>
                <a:cs typeface="Gill Sans MT"/>
              </a:rPr>
              <a:t>an</a:t>
            </a:r>
            <a:r>
              <a:rPr sz="5050" b="1" spc="-60" dirty="0">
                <a:solidFill>
                  <a:srgbClr val="DC3826"/>
                </a:solidFill>
                <a:latin typeface="Gill Sans MT"/>
                <a:cs typeface="Gill Sans MT"/>
              </a:rPr>
              <a:t> </a:t>
            </a:r>
            <a:r>
              <a:rPr sz="5050" b="1" spc="-215" dirty="0">
                <a:solidFill>
                  <a:srgbClr val="DC3826"/>
                </a:solidFill>
                <a:latin typeface="Gill Sans MT"/>
                <a:cs typeface="Gill Sans MT"/>
              </a:rPr>
              <a:t>online</a:t>
            </a:r>
            <a:r>
              <a:rPr sz="5050" b="1" spc="-135" dirty="0">
                <a:solidFill>
                  <a:srgbClr val="DC3826"/>
                </a:solidFill>
                <a:latin typeface="Gill Sans MT"/>
                <a:cs typeface="Gill Sans MT"/>
              </a:rPr>
              <a:t> </a:t>
            </a:r>
            <a:r>
              <a:rPr sz="5050" b="1" spc="-170" dirty="0">
                <a:solidFill>
                  <a:srgbClr val="DC3826"/>
                </a:solidFill>
                <a:latin typeface="Gill Sans MT"/>
                <a:cs typeface="Gill Sans MT"/>
              </a:rPr>
              <a:t>tool</a:t>
            </a:r>
            <a:r>
              <a:rPr sz="5050" b="1" spc="-130" dirty="0">
                <a:solidFill>
                  <a:srgbClr val="DC3826"/>
                </a:solidFill>
                <a:latin typeface="Gill Sans MT"/>
                <a:cs typeface="Gill Sans MT"/>
              </a:rPr>
              <a:t> </a:t>
            </a:r>
            <a:r>
              <a:rPr sz="5050" b="1" spc="-85" dirty="0">
                <a:solidFill>
                  <a:srgbClr val="DC3826"/>
                </a:solidFill>
                <a:latin typeface="Gill Sans MT"/>
                <a:cs typeface="Gill Sans MT"/>
              </a:rPr>
              <a:t>–</a:t>
            </a:r>
            <a:r>
              <a:rPr sz="5050" b="1" spc="-395" dirty="0">
                <a:solidFill>
                  <a:srgbClr val="DC3826"/>
                </a:solidFill>
                <a:latin typeface="Gill Sans MT"/>
                <a:cs typeface="Gill Sans MT"/>
              </a:rPr>
              <a:t> </a:t>
            </a:r>
            <a:r>
              <a:rPr sz="5050" b="1" spc="-300" dirty="0">
                <a:solidFill>
                  <a:srgbClr val="DC3826"/>
                </a:solidFill>
                <a:latin typeface="Gill Sans MT"/>
                <a:cs typeface="Gill Sans MT"/>
              </a:rPr>
              <a:t>Through</a:t>
            </a:r>
            <a:r>
              <a:rPr sz="5050" b="1" spc="-50" dirty="0">
                <a:solidFill>
                  <a:srgbClr val="DC3826"/>
                </a:solidFill>
                <a:latin typeface="Gill Sans MT"/>
                <a:cs typeface="Gill Sans MT"/>
              </a:rPr>
              <a:t> </a:t>
            </a:r>
            <a:r>
              <a:rPr sz="5050" b="1" spc="-300" dirty="0">
                <a:solidFill>
                  <a:srgbClr val="DC3826"/>
                </a:solidFill>
                <a:latin typeface="Gill Sans MT"/>
                <a:cs typeface="Gill Sans MT"/>
              </a:rPr>
              <a:t>the </a:t>
            </a:r>
            <a:r>
              <a:rPr sz="5050" b="1" spc="120" dirty="0">
                <a:solidFill>
                  <a:srgbClr val="DC3826"/>
                </a:solidFill>
                <a:latin typeface="Gill Sans MT"/>
                <a:cs typeface="Gill Sans MT"/>
              </a:rPr>
              <a:t>Governmental</a:t>
            </a:r>
            <a:r>
              <a:rPr sz="5050" b="1" spc="70" dirty="0">
                <a:solidFill>
                  <a:srgbClr val="DC3826"/>
                </a:solidFill>
                <a:latin typeface="Gill Sans MT"/>
                <a:cs typeface="Gill Sans MT"/>
              </a:rPr>
              <a:t> </a:t>
            </a:r>
            <a:r>
              <a:rPr sz="5050" b="1" spc="120" dirty="0">
                <a:solidFill>
                  <a:srgbClr val="DC3826"/>
                </a:solidFill>
                <a:latin typeface="Gill Sans MT"/>
                <a:cs typeface="Gill Sans MT"/>
              </a:rPr>
              <a:t>Digital</a:t>
            </a:r>
            <a:r>
              <a:rPr sz="5050" b="1" spc="75" dirty="0">
                <a:solidFill>
                  <a:srgbClr val="DC3826"/>
                </a:solidFill>
                <a:latin typeface="Gill Sans MT"/>
                <a:cs typeface="Gill Sans MT"/>
              </a:rPr>
              <a:t> </a:t>
            </a:r>
            <a:r>
              <a:rPr sz="5050" b="1" spc="130" dirty="0">
                <a:solidFill>
                  <a:srgbClr val="DC3826"/>
                </a:solidFill>
                <a:latin typeface="Gill Sans MT"/>
                <a:cs typeface="Gill Sans MT"/>
              </a:rPr>
              <a:t>Platform </a:t>
            </a:r>
            <a:r>
              <a:rPr sz="5050" b="1" spc="185" dirty="0">
                <a:solidFill>
                  <a:srgbClr val="DC3826"/>
                </a:solidFill>
                <a:latin typeface="Gill Sans MT"/>
                <a:cs typeface="Gill Sans MT"/>
              </a:rPr>
              <a:t>“e-</a:t>
            </a:r>
            <a:r>
              <a:rPr sz="5050" b="1" spc="145" dirty="0">
                <a:solidFill>
                  <a:srgbClr val="DC3826"/>
                </a:solidFill>
                <a:latin typeface="Gill Sans MT"/>
                <a:cs typeface="Gill Sans MT"/>
              </a:rPr>
              <a:t>Albania”</a:t>
            </a:r>
            <a:endParaRPr sz="5050">
              <a:latin typeface="Gill Sans MT"/>
              <a:cs typeface="Gill Sans MT"/>
            </a:endParaRPr>
          </a:p>
          <a:p>
            <a:pPr>
              <a:lnSpc>
                <a:spcPct val="100000"/>
              </a:lnSpc>
              <a:spcBef>
                <a:spcPts val="3900"/>
              </a:spcBef>
            </a:pPr>
            <a:endParaRPr sz="5050">
              <a:latin typeface="Gill Sans MT"/>
              <a:cs typeface="Gill Sans MT"/>
            </a:endParaRPr>
          </a:p>
          <a:p>
            <a:pPr marL="12700" marR="5080">
              <a:lnSpc>
                <a:spcPts val="4230"/>
              </a:lnSpc>
            </a:pPr>
            <a:r>
              <a:rPr sz="3950" dirty="0">
                <a:solidFill>
                  <a:srgbClr val="37499E"/>
                </a:solidFill>
                <a:latin typeface="Gill Sans MT"/>
                <a:cs typeface="Gill Sans MT"/>
              </a:rPr>
              <a:t>The</a:t>
            </a:r>
            <a:r>
              <a:rPr sz="3950" spc="-210" dirty="0">
                <a:solidFill>
                  <a:srgbClr val="37499E"/>
                </a:solidFill>
                <a:latin typeface="Gill Sans MT"/>
                <a:cs typeface="Gill Sans MT"/>
              </a:rPr>
              <a:t> </a:t>
            </a:r>
            <a:r>
              <a:rPr sz="3950" spc="-40" dirty="0">
                <a:solidFill>
                  <a:srgbClr val="37499E"/>
                </a:solidFill>
                <a:latin typeface="Gill Sans MT"/>
                <a:cs typeface="Gill Sans MT"/>
              </a:rPr>
              <a:t>proceedings</a:t>
            </a:r>
            <a:r>
              <a:rPr sz="3950" spc="-195" dirty="0">
                <a:solidFill>
                  <a:srgbClr val="37499E"/>
                </a:solidFill>
                <a:latin typeface="Gill Sans MT"/>
                <a:cs typeface="Gill Sans MT"/>
              </a:rPr>
              <a:t> </a:t>
            </a:r>
            <a:r>
              <a:rPr sz="3950" dirty="0">
                <a:solidFill>
                  <a:srgbClr val="37499E"/>
                </a:solidFill>
                <a:latin typeface="Gill Sans MT"/>
                <a:cs typeface="Gill Sans MT"/>
              </a:rPr>
              <a:t>are</a:t>
            </a:r>
            <a:r>
              <a:rPr sz="3950" spc="-200" dirty="0">
                <a:solidFill>
                  <a:srgbClr val="37499E"/>
                </a:solidFill>
                <a:latin typeface="Gill Sans MT"/>
                <a:cs typeface="Gill Sans MT"/>
              </a:rPr>
              <a:t> </a:t>
            </a:r>
            <a:r>
              <a:rPr sz="3950" spc="-20" dirty="0">
                <a:solidFill>
                  <a:srgbClr val="37499E"/>
                </a:solidFill>
                <a:latin typeface="Gill Sans MT"/>
                <a:cs typeface="Gill Sans MT"/>
              </a:rPr>
              <a:t>launched</a:t>
            </a:r>
            <a:r>
              <a:rPr sz="3950" spc="-195" dirty="0">
                <a:solidFill>
                  <a:srgbClr val="37499E"/>
                </a:solidFill>
                <a:latin typeface="Gill Sans MT"/>
                <a:cs typeface="Gill Sans MT"/>
              </a:rPr>
              <a:t> </a:t>
            </a:r>
            <a:r>
              <a:rPr sz="3950" dirty="0">
                <a:solidFill>
                  <a:srgbClr val="37499E"/>
                </a:solidFill>
                <a:latin typeface="Gill Sans MT"/>
                <a:cs typeface="Gill Sans MT"/>
              </a:rPr>
              <a:t>only</a:t>
            </a:r>
            <a:r>
              <a:rPr sz="3950" spc="-200" dirty="0">
                <a:solidFill>
                  <a:srgbClr val="37499E"/>
                </a:solidFill>
                <a:latin typeface="Gill Sans MT"/>
                <a:cs typeface="Gill Sans MT"/>
              </a:rPr>
              <a:t> </a:t>
            </a:r>
            <a:r>
              <a:rPr sz="3950" dirty="0">
                <a:solidFill>
                  <a:srgbClr val="37499E"/>
                </a:solidFill>
                <a:latin typeface="Gill Sans MT"/>
                <a:cs typeface="Gill Sans MT"/>
              </a:rPr>
              <a:t>after</a:t>
            </a:r>
            <a:r>
              <a:rPr sz="3950" spc="-200" dirty="0">
                <a:solidFill>
                  <a:srgbClr val="37499E"/>
                </a:solidFill>
                <a:latin typeface="Gill Sans MT"/>
                <a:cs typeface="Gill Sans MT"/>
              </a:rPr>
              <a:t> </a:t>
            </a:r>
            <a:r>
              <a:rPr sz="3950" dirty="0">
                <a:solidFill>
                  <a:srgbClr val="37499E"/>
                </a:solidFill>
                <a:latin typeface="Gill Sans MT"/>
                <a:cs typeface="Gill Sans MT"/>
              </a:rPr>
              <a:t>a</a:t>
            </a:r>
            <a:r>
              <a:rPr sz="3950" spc="-195" dirty="0">
                <a:solidFill>
                  <a:srgbClr val="37499E"/>
                </a:solidFill>
                <a:latin typeface="Gill Sans MT"/>
                <a:cs typeface="Gill Sans MT"/>
              </a:rPr>
              <a:t> </a:t>
            </a:r>
            <a:r>
              <a:rPr sz="3950" spc="-25" dirty="0">
                <a:solidFill>
                  <a:srgbClr val="37499E"/>
                </a:solidFill>
                <a:latin typeface="Gill Sans MT"/>
                <a:cs typeface="Gill Sans MT"/>
              </a:rPr>
              <a:t>complaint</a:t>
            </a:r>
            <a:r>
              <a:rPr sz="3950" spc="-195" dirty="0">
                <a:solidFill>
                  <a:srgbClr val="37499E"/>
                </a:solidFill>
                <a:latin typeface="Gill Sans MT"/>
                <a:cs typeface="Gill Sans MT"/>
              </a:rPr>
              <a:t> </a:t>
            </a:r>
            <a:r>
              <a:rPr sz="3950" spc="-25" dirty="0">
                <a:solidFill>
                  <a:srgbClr val="37499E"/>
                </a:solidFill>
                <a:latin typeface="Gill Sans MT"/>
                <a:cs typeface="Gill Sans MT"/>
              </a:rPr>
              <a:t>has</a:t>
            </a:r>
            <a:r>
              <a:rPr sz="3950" spc="985" dirty="0">
                <a:solidFill>
                  <a:srgbClr val="37499E"/>
                </a:solidFill>
                <a:latin typeface="Gill Sans MT"/>
                <a:cs typeface="Gill Sans MT"/>
              </a:rPr>
              <a:t> </a:t>
            </a:r>
            <a:r>
              <a:rPr sz="3950" dirty="0">
                <a:solidFill>
                  <a:srgbClr val="37499E"/>
                </a:solidFill>
                <a:latin typeface="Gill Sans MT"/>
                <a:cs typeface="Gill Sans MT"/>
              </a:rPr>
              <a:t>been</a:t>
            </a:r>
            <a:r>
              <a:rPr sz="3950" spc="-204" dirty="0">
                <a:solidFill>
                  <a:srgbClr val="37499E"/>
                </a:solidFill>
                <a:latin typeface="Gill Sans MT"/>
                <a:cs typeface="Gill Sans MT"/>
              </a:rPr>
              <a:t> </a:t>
            </a:r>
            <a:r>
              <a:rPr sz="3950" dirty="0">
                <a:solidFill>
                  <a:srgbClr val="37499E"/>
                </a:solidFill>
                <a:latin typeface="Gill Sans MT"/>
                <a:cs typeface="Gill Sans MT"/>
              </a:rPr>
              <a:t>made</a:t>
            </a:r>
            <a:r>
              <a:rPr sz="3950" spc="-204" dirty="0">
                <a:solidFill>
                  <a:srgbClr val="37499E"/>
                </a:solidFill>
                <a:latin typeface="Gill Sans MT"/>
                <a:cs typeface="Gill Sans MT"/>
              </a:rPr>
              <a:t> </a:t>
            </a:r>
            <a:r>
              <a:rPr sz="3950" dirty="0">
                <a:solidFill>
                  <a:srgbClr val="37499E"/>
                </a:solidFill>
                <a:latin typeface="Gill Sans MT"/>
                <a:cs typeface="Gill Sans MT"/>
              </a:rPr>
              <a:t>by</a:t>
            </a:r>
            <a:r>
              <a:rPr sz="3950" spc="-200" dirty="0">
                <a:solidFill>
                  <a:srgbClr val="37499E"/>
                </a:solidFill>
                <a:latin typeface="Gill Sans MT"/>
                <a:cs typeface="Gill Sans MT"/>
              </a:rPr>
              <a:t> </a:t>
            </a:r>
            <a:r>
              <a:rPr sz="3950" dirty="0">
                <a:solidFill>
                  <a:srgbClr val="37499E"/>
                </a:solidFill>
                <a:latin typeface="Gill Sans MT"/>
                <a:cs typeface="Gill Sans MT"/>
              </a:rPr>
              <a:t>the</a:t>
            </a:r>
            <a:r>
              <a:rPr sz="3950" spc="-204" dirty="0">
                <a:solidFill>
                  <a:srgbClr val="37499E"/>
                </a:solidFill>
                <a:latin typeface="Gill Sans MT"/>
                <a:cs typeface="Gill Sans MT"/>
              </a:rPr>
              <a:t> </a:t>
            </a:r>
            <a:r>
              <a:rPr sz="3950" dirty="0">
                <a:solidFill>
                  <a:srgbClr val="37499E"/>
                </a:solidFill>
                <a:latin typeface="Gill Sans MT"/>
                <a:cs typeface="Gill Sans MT"/>
              </a:rPr>
              <a:t>right</a:t>
            </a:r>
            <a:r>
              <a:rPr sz="3950" spc="-204" dirty="0">
                <a:solidFill>
                  <a:srgbClr val="37499E"/>
                </a:solidFill>
                <a:latin typeface="Gill Sans MT"/>
                <a:cs typeface="Gill Sans MT"/>
              </a:rPr>
              <a:t> </a:t>
            </a:r>
            <a:r>
              <a:rPr sz="3950" spc="-25" dirty="0">
                <a:solidFill>
                  <a:srgbClr val="37499E"/>
                </a:solidFill>
                <a:latin typeface="Gill Sans MT"/>
                <a:cs typeface="Gill Sans MT"/>
              </a:rPr>
              <a:t>holders.Where</a:t>
            </a:r>
            <a:r>
              <a:rPr sz="3950" spc="-204" dirty="0">
                <a:solidFill>
                  <a:srgbClr val="37499E"/>
                </a:solidFill>
                <a:latin typeface="Gill Sans MT"/>
                <a:cs typeface="Gill Sans MT"/>
              </a:rPr>
              <a:t> </a:t>
            </a:r>
            <a:r>
              <a:rPr sz="3950" dirty="0">
                <a:solidFill>
                  <a:srgbClr val="37499E"/>
                </a:solidFill>
                <a:latin typeface="Gill Sans MT"/>
                <a:cs typeface="Gill Sans MT"/>
              </a:rPr>
              <a:t>an</a:t>
            </a:r>
            <a:r>
              <a:rPr sz="3950" spc="-200" dirty="0">
                <a:solidFill>
                  <a:srgbClr val="37499E"/>
                </a:solidFill>
                <a:latin typeface="Gill Sans MT"/>
                <a:cs typeface="Gill Sans MT"/>
              </a:rPr>
              <a:t> </a:t>
            </a:r>
            <a:r>
              <a:rPr sz="3950" dirty="0">
                <a:solidFill>
                  <a:srgbClr val="37499E"/>
                </a:solidFill>
                <a:latin typeface="Gill Sans MT"/>
                <a:cs typeface="Gill Sans MT"/>
              </a:rPr>
              <a:t>actual</a:t>
            </a:r>
            <a:r>
              <a:rPr sz="3950" spc="-204" dirty="0">
                <a:solidFill>
                  <a:srgbClr val="37499E"/>
                </a:solidFill>
                <a:latin typeface="Gill Sans MT"/>
                <a:cs typeface="Gill Sans MT"/>
              </a:rPr>
              <a:t> </a:t>
            </a:r>
            <a:r>
              <a:rPr sz="3950" spc="-25" dirty="0">
                <a:solidFill>
                  <a:srgbClr val="37499E"/>
                </a:solidFill>
                <a:latin typeface="Gill Sans MT"/>
                <a:cs typeface="Gill Sans MT"/>
              </a:rPr>
              <a:t>infringement </a:t>
            </a:r>
            <a:r>
              <a:rPr sz="3950" dirty="0">
                <a:solidFill>
                  <a:srgbClr val="37499E"/>
                </a:solidFill>
                <a:latin typeface="Gill Sans MT"/>
                <a:cs typeface="Gill Sans MT"/>
              </a:rPr>
              <a:t>of</a:t>
            </a:r>
            <a:r>
              <a:rPr sz="3950" spc="-240" dirty="0">
                <a:solidFill>
                  <a:srgbClr val="37499E"/>
                </a:solidFill>
                <a:latin typeface="Gill Sans MT"/>
                <a:cs typeface="Gill Sans MT"/>
              </a:rPr>
              <a:t> </a:t>
            </a:r>
            <a:r>
              <a:rPr sz="3950" dirty="0">
                <a:solidFill>
                  <a:srgbClr val="37499E"/>
                </a:solidFill>
                <a:latin typeface="Gill Sans MT"/>
                <a:cs typeface="Gill Sans MT"/>
              </a:rPr>
              <a:t>the</a:t>
            </a:r>
            <a:r>
              <a:rPr sz="3950" spc="-160" dirty="0">
                <a:solidFill>
                  <a:srgbClr val="37499E"/>
                </a:solidFill>
                <a:latin typeface="Gill Sans MT"/>
                <a:cs typeface="Gill Sans MT"/>
              </a:rPr>
              <a:t> </a:t>
            </a:r>
            <a:r>
              <a:rPr sz="3950" spc="-40" dirty="0">
                <a:solidFill>
                  <a:srgbClr val="37499E"/>
                </a:solidFill>
                <a:latin typeface="Gill Sans MT"/>
                <a:cs typeface="Gill Sans MT"/>
              </a:rPr>
              <a:t>copyright</a:t>
            </a:r>
            <a:r>
              <a:rPr sz="3950" spc="-155" dirty="0">
                <a:solidFill>
                  <a:srgbClr val="37499E"/>
                </a:solidFill>
                <a:latin typeface="Gill Sans MT"/>
                <a:cs typeface="Gill Sans MT"/>
              </a:rPr>
              <a:t> </a:t>
            </a:r>
            <a:r>
              <a:rPr sz="3950" spc="-20" dirty="0">
                <a:solidFill>
                  <a:srgbClr val="37499E"/>
                </a:solidFill>
                <a:latin typeface="Gill Sans MT"/>
                <a:cs typeface="Gill Sans MT"/>
              </a:rPr>
              <a:t>law</a:t>
            </a:r>
            <a:r>
              <a:rPr sz="3950" spc="-160" dirty="0">
                <a:solidFill>
                  <a:srgbClr val="37499E"/>
                </a:solidFill>
                <a:latin typeface="Gill Sans MT"/>
                <a:cs typeface="Gill Sans MT"/>
              </a:rPr>
              <a:t> </a:t>
            </a:r>
            <a:r>
              <a:rPr sz="3950" dirty="0">
                <a:solidFill>
                  <a:srgbClr val="37499E"/>
                </a:solidFill>
                <a:latin typeface="Gill Sans MT"/>
                <a:cs typeface="Gill Sans MT"/>
              </a:rPr>
              <a:t>is</a:t>
            </a:r>
            <a:r>
              <a:rPr sz="3950" spc="-155" dirty="0">
                <a:solidFill>
                  <a:srgbClr val="37499E"/>
                </a:solidFill>
                <a:latin typeface="Gill Sans MT"/>
                <a:cs typeface="Gill Sans MT"/>
              </a:rPr>
              <a:t> </a:t>
            </a:r>
            <a:r>
              <a:rPr sz="3950" spc="-45" dirty="0">
                <a:solidFill>
                  <a:srgbClr val="37499E"/>
                </a:solidFill>
                <a:latin typeface="Gill Sans MT"/>
                <a:cs typeface="Gill Sans MT"/>
              </a:rPr>
              <a:t>attested,</a:t>
            </a:r>
            <a:r>
              <a:rPr sz="3950" spc="-425" dirty="0">
                <a:solidFill>
                  <a:srgbClr val="37499E"/>
                </a:solidFill>
                <a:latin typeface="Gill Sans MT"/>
                <a:cs typeface="Gill Sans MT"/>
              </a:rPr>
              <a:t> </a:t>
            </a:r>
            <a:r>
              <a:rPr sz="3950" spc="-40" dirty="0">
                <a:solidFill>
                  <a:srgbClr val="37499E"/>
                </a:solidFill>
                <a:latin typeface="Gill Sans MT"/>
                <a:cs typeface="Gill Sans MT"/>
              </a:rPr>
              <a:t>Copyright</a:t>
            </a:r>
            <a:r>
              <a:rPr sz="3950" spc="-160" dirty="0">
                <a:solidFill>
                  <a:srgbClr val="37499E"/>
                </a:solidFill>
                <a:latin typeface="Gill Sans MT"/>
                <a:cs typeface="Gill Sans MT"/>
              </a:rPr>
              <a:t> </a:t>
            </a:r>
            <a:r>
              <a:rPr sz="3950" spc="-35" dirty="0">
                <a:solidFill>
                  <a:srgbClr val="37499E"/>
                </a:solidFill>
                <a:latin typeface="Gill Sans MT"/>
                <a:cs typeface="Gill Sans MT"/>
              </a:rPr>
              <a:t>Directorate</a:t>
            </a:r>
            <a:r>
              <a:rPr sz="3950" spc="-160" dirty="0">
                <a:solidFill>
                  <a:srgbClr val="37499E"/>
                </a:solidFill>
                <a:latin typeface="Gill Sans MT"/>
                <a:cs typeface="Gill Sans MT"/>
              </a:rPr>
              <a:t> </a:t>
            </a:r>
            <a:r>
              <a:rPr sz="3950" spc="-25" dirty="0">
                <a:solidFill>
                  <a:srgbClr val="37499E"/>
                </a:solidFill>
                <a:latin typeface="Gill Sans MT"/>
                <a:cs typeface="Gill Sans MT"/>
              </a:rPr>
              <a:t>may </a:t>
            </a:r>
            <a:r>
              <a:rPr sz="3950" dirty="0">
                <a:solidFill>
                  <a:srgbClr val="37499E"/>
                </a:solidFill>
                <a:latin typeface="Gill Sans MT"/>
                <a:cs typeface="Gill Sans MT"/>
              </a:rPr>
              <a:t>adopt</a:t>
            </a:r>
            <a:r>
              <a:rPr sz="3950" spc="-190" dirty="0">
                <a:solidFill>
                  <a:srgbClr val="37499E"/>
                </a:solidFill>
                <a:latin typeface="Gill Sans MT"/>
                <a:cs typeface="Gill Sans MT"/>
              </a:rPr>
              <a:t> </a:t>
            </a:r>
            <a:r>
              <a:rPr sz="3950" spc="-35" dirty="0">
                <a:solidFill>
                  <a:srgbClr val="37499E"/>
                </a:solidFill>
                <a:latin typeface="Gill Sans MT"/>
                <a:cs typeface="Gill Sans MT"/>
              </a:rPr>
              <a:t>different</a:t>
            </a:r>
            <a:r>
              <a:rPr sz="3950" spc="-190" dirty="0">
                <a:solidFill>
                  <a:srgbClr val="37499E"/>
                </a:solidFill>
                <a:latin typeface="Gill Sans MT"/>
                <a:cs typeface="Gill Sans MT"/>
              </a:rPr>
              <a:t> </a:t>
            </a:r>
            <a:r>
              <a:rPr sz="3950" spc="-35" dirty="0">
                <a:solidFill>
                  <a:srgbClr val="37499E"/>
                </a:solidFill>
                <a:latin typeface="Gill Sans MT"/>
                <a:cs typeface="Gill Sans MT"/>
              </a:rPr>
              <a:t>measures</a:t>
            </a:r>
            <a:r>
              <a:rPr sz="3950" spc="-180" dirty="0">
                <a:solidFill>
                  <a:srgbClr val="37499E"/>
                </a:solidFill>
                <a:latin typeface="Gill Sans MT"/>
                <a:cs typeface="Gill Sans MT"/>
              </a:rPr>
              <a:t> </a:t>
            </a:r>
            <a:r>
              <a:rPr sz="3950" spc="-25" dirty="0">
                <a:solidFill>
                  <a:srgbClr val="37499E"/>
                </a:solidFill>
                <a:latin typeface="Gill Sans MT"/>
                <a:cs typeface="Gill Sans MT"/>
              </a:rPr>
              <a:t>depending</a:t>
            </a:r>
            <a:r>
              <a:rPr sz="3950" spc="-185" dirty="0">
                <a:solidFill>
                  <a:srgbClr val="37499E"/>
                </a:solidFill>
                <a:latin typeface="Gill Sans MT"/>
                <a:cs typeface="Gill Sans MT"/>
              </a:rPr>
              <a:t> </a:t>
            </a:r>
            <a:r>
              <a:rPr sz="3950" dirty="0">
                <a:solidFill>
                  <a:srgbClr val="37499E"/>
                </a:solidFill>
                <a:latin typeface="Gill Sans MT"/>
                <a:cs typeface="Gill Sans MT"/>
              </a:rPr>
              <a:t>on</a:t>
            </a:r>
            <a:r>
              <a:rPr sz="3950" spc="-190" dirty="0">
                <a:solidFill>
                  <a:srgbClr val="37499E"/>
                </a:solidFill>
                <a:latin typeface="Gill Sans MT"/>
                <a:cs typeface="Gill Sans MT"/>
              </a:rPr>
              <a:t> </a:t>
            </a:r>
            <a:r>
              <a:rPr sz="3950" dirty="0">
                <a:solidFill>
                  <a:srgbClr val="37499E"/>
                </a:solidFill>
                <a:latin typeface="Gill Sans MT"/>
                <a:cs typeface="Gill Sans MT"/>
              </a:rPr>
              <a:t>the</a:t>
            </a:r>
            <a:r>
              <a:rPr sz="3950" spc="-185" dirty="0">
                <a:solidFill>
                  <a:srgbClr val="37499E"/>
                </a:solidFill>
                <a:latin typeface="Gill Sans MT"/>
                <a:cs typeface="Gill Sans MT"/>
              </a:rPr>
              <a:t> </a:t>
            </a:r>
            <a:r>
              <a:rPr sz="3950" spc="-20" dirty="0">
                <a:solidFill>
                  <a:srgbClr val="37499E"/>
                </a:solidFill>
                <a:latin typeface="Gill Sans MT"/>
                <a:cs typeface="Gill Sans MT"/>
              </a:rPr>
              <a:t>location</a:t>
            </a:r>
            <a:r>
              <a:rPr sz="3950" spc="-190" dirty="0">
                <a:solidFill>
                  <a:srgbClr val="37499E"/>
                </a:solidFill>
                <a:latin typeface="Gill Sans MT"/>
                <a:cs typeface="Gill Sans MT"/>
              </a:rPr>
              <a:t> </a:t>
            </a:r>
            <a:r>
              <a:rPr sz="3950" dirty="0">
                <a:solidFill>
                  <a:srgbClr val="37499E"/>
                </a:solidFill>
                <a:latin typeface="Gill Sans MT"/>
                <a:cs typeface="Gill Sans MT"/>
              </a:rPr>
              <a:t>of</a:t>
            </a:r>
            <a:r>
              <a:rPr sz="3950" spc="-190" dirty="0">
                <a:solidFill>
                  <a:srgbClr val="37499E"/>
                </a:solidFill>
                <a:latin typeface="Gill Sans MT"/>
                <a:cs typeface="Gill Sans MT"/>
              </a:rPr>
              <a:t> </a:t>
            </a:r>
            <a:r>
              <a:rPr sz="3950" spc="-25" dirty="0">
                <a:solidFill>
                  <a:srgbClr val="37499E"/>
                </a:solidFill>
                <a:latin typeface="Gill Sans MT"/>
                <a:cs typeface="Gill Sans MT"/>
              </a:rPr>
              <a:t>the </a:t>
            </a:r>
            <a:r>
              <a:rPr sz="3950" dirty="0">
                <a:solidFill>
                  <a:srgbClr val="37499E"/>
                </a:solidFill>
                <a:latin typeface="Gill Sans MT"/>
                <a:cs typeface="Gill Sans MT"/>
              </a:rPr>
              <a:t>server</a:t>
            </a:r>
            <a:r>
              <a:rPr sz="3950" spc="-229" dirty="0">
                <a:solidFill>
                  <a:srgbClr val="37499E"/>
                </a:solidFill>
                <a:latin typeface="Gill Sans MT"/>
                <a:cs typeface="Gill Sans MT"/>
              </a:rPr>
              <a:t> </a:t>
            </a:r>
            <a:r>
              <a:rPr sz="3950" spc="-10" dirty="0">
                <a:solidFill>
                  <a:srgbClr val="37499E"/>
                </a:solidFill>
                <a:latin typeface="Gill Sans MT"/>
                <a:cs typeface="Gill Sans MT"/>
              </a:rPr>
              <a:t>hosting</a:t>
            </a:r>
            <a:r>
              <a:rPr sz="3950" spc="-220" dirty="0">
                <a:solidFill>
                  <a:srgbClr val="37499E"/>
                </a:solidFill>
                <a:latin typeface="Gill Sans MT"/>
                <a:cs typeface="Gill Sans MT"/>
              </a:rPr>
              <a:t> </a:t>
            </a:r>
            <a:r>
              <a:rPr sz="3950" dirty="0">
                <a:solidFill>
                  <a:srgbClr val="37499E"/>
                </a:solidFill>
                <a:latin typeface="Gill Sans MT"/>
                <a:cs typeface="Gill Sans MT"/>
              </a:rPr>
              <a:t>the</a:t>
            </a:r>
            <a:r>
              <a:rPr sz="3950" spc="-229" dirty="0">
                <a:solidFill>
                  <a:srgbClr val="37499E"/>
                </a:solidFill>
                <a:latin typeface="Gill Sans MT"/>
                <a:cs typeface="Gill Sans MT"/>
              </a:rPr>
              <a:t> </a:t>
            </a:r>
            <a:r>
              <a:rPr sz="3950" spc="-10" dirty="0">
                <a:solidFill>
                  <a:srgbClr val="37499E"/>
                </a:solidFill>
                <a:latin typeface="Gill Sans MT"/>
                <a:cs typeface="Gill Sans MT"/>
              </a:rPr>
              <a:t>content.</a:t>
            </a:r>
            <a:endParaRPr sz="3950">
              <a:latin typeface="Gill Sans MT"/>
              <a:cs typeface="Gill Sans M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CB288-FD39-6B99-973B-04D84B5573BE}"/>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43EBBEAA-953E-D41E-0079-238AE6ACCB8B}"/>
              </a:ext>
            </a:extLst>
          </p:cNvPr>
          <p:cNvSpPr/>
          <p:nvPr/>
        </p:nvSpPr>
        <p:spPr>
          <a:xfrm>
            <a:off x="1" y="0"/>
            <a:ext cx="506730" cy="506730"/>
          </a:xfrm>
          <a:custGeom>
            <a:avLst/>
            <a:gdLst/>
            <a:ahLst/>
            <a:cxnLst/>
            <a:rect l="l" t="t" r="r" b="b"/>
            <a:pathLst>
              <a:path w="506730" h="506730">
                <a:moveTo>
                  <a:pt x="506272" y="0"/>
                </a:moveTo>
                <a:lnTo>
                  <a:pt x="506107" y="0"/>
                </a:lnTo>
                <a:lnTo>
                  <a:pt x="0" y="506272"/>
                </a:lnTo>
                <a:lnTo>
                  <a:pt x="506272" y="506272"/>
                </a:lnTo>
                <a:lnTo>
                  <a:pt x="506272" y="0"/>
                </a:lnTo>
                <a:close/>
              </a:path>
            </a:pathLst>
          </a:custGeom>
          <a:solidFill>
            <a:srgbClr val="4CBD97"/>
          </a:solidFill>
        </p:spPr>
        <p:txBody>
          <a:bodyPr wrap="square" lIns="0" tIns="0" rIns="0" bIns="0" rtlCol="0"/>
          <a:lstStyle/>
          <a:p>
            <a:endParaRPr lang="en-US" noProof="0" dirty="0"/>
          </a:p>
        </p:txBody>
      </p:sp>
      <p:grpSp>
        <p:nvGrpSpPr>
          <p:cNvPr id="4" name="object 4">
            <a:extLst>
              <a:ext uri="{FF2B5EF4-FFF2-40B4-BE49-F238E27FC236}">
                <a16:creationId xmlns:a16="http://schemas.microsoft.com/office/drawing/2014/main" id="{7B292901-91A0-48A5-1FFB-CA80D027DD79}"/>
              </a:ext>
            </a:extLst>
          </p:cNvPr>
          <p:cNvGrpSpPr/>
          <p:nvPr/>
        </p:nvGrpSpPr>
        <p:grpSpPr>
          <a:xfrm>
            <a:off x="0" y="0"/>
            <a:ext cx="3038475" cy="3038475"/>
            <a:chOff x="0" y="0"/>
            <a:chExt cx="3038475" cy="3038475"/>
          </a:xfrm>
        </p:grpSpPr>
        <p:sp>
          <p:nvSpPr>
            <p:cNvPr id="5" name="object 5">
              <a:extLst>
                <a:ext uri="{FF2B5EF4-FFF2-40B4-BE49-F238E27FC236}">
                  <a16:creationId xmlns:a16="http://schemas.microsoft.com/office/drawing/2014/main" id="{A77F2D1D-4D21-5B91-27B5-C0ADF30F2301}"/>
                </a:ext>
              </a:extLst>
            </p:cNvPr>
            <p:cNvSpPr/>
            <p:nvPr/>
          </p:nvSpPr>
          <p:spPr>
            <a:xfrm>
              <a:off x="1012709" y="0"/>
              <a:ext cx="506730" cy="506730"/>
            </a:xfrm>
            <a:custGeom>
              <a:avLst/>
              <a:gdLst/>
              <a:ahLst/>
              <a:cxnLst/>
              <a:rect l="l" t="t" r="r" b="b"/>
              <a:pathLst>
                <a:path w="506730" h="506730">
                  <a:moveTo>
                    <a:pt x="0" y="0"/>
                  </a:moveTo>
                  <a:lnTo>
                    <a:pt x="0" y="506272"/>
                  </a:lnTo>
                  <a:lnTo>
                    <a:pt x="506425" y="506272"/>
                  </a:lnTo>
                  <a:lnTo>
                    <a:pt x="0" y="0"/>
                  </a:lnTo>
                  <a:close/>
                </a:path>
              </a:pathLst>
            </a:custGeom>
            <a:solidFill>
              <a:srgbClr val="F49E1E"/>
            </a:solidFill>
          </p:spPr>
          <p:txBody>
            <a:bodyPr wrap="square" lIns="0" tIns="0" rIns="0" bIns="0" rtlCol="0"/>
            <a:lstStyle/>
            <a:p>
              <a:endParaRPr lang="en-US" noProof="0" dirty="0"/>
            </a:p>
          </p:txBody>
        </p:sp>
        <p:sp>
          <p:nvSpPr>
            <p:cNvPr id="6" name="object 6">
              <a:extLst>
                <a:ext uri="{FF2B5EF4-FFF2-40B4-BE49-F238E27FC236}">
                  <a16:creationId xmlns:a16="http://schemas.microsoft.com/office/drawing/2014/main" id="{1D6CDB06-F6A5-28DD-70AF-98002053AE3C}"/>
                </a:ext>
              </a:extLst>
            </p:cNvPr>
            <p:cNvSpPr/>
            <p:nvPr/>
          </p:nvSpPr>
          <p:spPr>
            <a:xfrm>
              <a:off x="506269" y="506270"/>
              <a:ext cx="506730" cy="506730"/>
            </a:xfrm>
            <a:custGeom>
              <a:avLst/>
              <a:gdLst/>
              <a:ahLst/>
              <a:cxnLst/>
              <a:rect l="l" t="t" r="r" b="b"/>
              <a:pathLst>
                <a:path w="506730" h="506730">
                  <a:moveTo>
                    <a:pt x="506437" y="0"/>
                  </a:moveTo>
                  <a:lnTo>
                    <a:pt x="0" y="0"/>
                  </a:lnTo>
                  <a:lnTo>
                    <a:pt x="0" y="506437"/>
                  </a:lnTo>
                  <a:lnTo>
                    <a:pt x="506437" y="0"/>
                  </a:lnTo>
                  <a:close/>
                </a:path>
              </a:pathLst>
            </a:custGeom>
            <a:solidFill>
              <a:srgbClr val="37499E"/>
            </a:solidFill>
          </p:spPr>
          <p:txBody>
            <a:bodyPr wrap="square" lIns="0" tIns="0" rIns="0" bIns="0" rtlCol="0"/>
            <a:lstStyle/>
            <a:p>
              <a:endParaRPr lang="en-US" noProof="0" dirty="0"/>
            </a:p>
          </p:txBody>
        </p:sp>
        <p:sp>
          <p:nvSpPr>
            <p:cNvPr id="7" name="object 7">
              <a:extLst>
                <a:ext uri="{FF2B5EF4-FFF2-40B4-BE49-F238E27FC236}">
                  <a16:creationId xmlns:a16="http://schemas.microsoft.com/office/drawing/2014/main" id="{612E6F45-C56A-EFDA-4C0D-41AC8B45F13E}"/>
                </a:ext>
              </a:extLst>
            </p:cNvPr>
            <p:cNvSpPr/>
            <p:nvPr/>
          </p:nvSpPr>
          <p:spPr>
            <a:xfrm>
              <a:off x="0" y="1012709"/>
              <a:ext cx="506730" cy="506730"/>
            </a:xfrm>
            <a:custGeom>
              <a:avLst/>
              <a:gdLst/>
              <a:ahLst/>
              <a:cxnLst/>
              <a:rect l="l" t="t" r="r" b="b"/>
              <a:pathLst>
                <a:path w="506730" h="506730">
                  <a:moveTo>
                    <a:pt x="506272" y="0"/>
                  </a:moveTo>
                  <a:lnTo>
                    <a:pt x="0" y="0"/>
                  </a:lnTo>
                  <a:lnTo>
                    <a:pt x="506272" y="506425"/>
                  </a:lnTo>
                  <a:lnTo>
                    <a:pt x="506272" y="0"/>
                  </a:lnTo>
                  <a:close/>
                </a:path>
              </a:pathLst>
            </a:custGeom>
            <a:solidFill>
              <a:srgbClr val="F49E1E"/>
            </a:solidFill>
          </p:spPr>
          <p:txBody>
            <a:bodyPr wrap="square" lIns="0" tIns="0" rIns="0" bIns="0" rtlCol="0"/>
            <a:lstStyle/>
            <a:p>
              <a:endParaRPr lang="en-US" noProof="0" dirty="0"/>
            </a:p>
          </p:txBody>
        </p:sp>
        <p:sp>
          <p:nvSpPr>
            <p:cNvPr id="8" name="object 8">
              <a:extLst>
                <a:ext uri="{FF2B5EF4-FFF2-40B4-BE49-F238E27FC236}">
                  <a16:creationId xmlns:a16="http://schemas.microsoft.com/office/drawing/2014/main" id="{E612893E-C1B1-8385-2C0F-6B78E5FF2626}"/>
                </a:ext>
              </a:extLst>
            </p:cNvPr>
            <p:cNvSpPr/>
            <p:nvPr/>
          </p:nvSpPr>
          <p:spPr>
            <a:xfrm>
              <a:off x="0" y="1519138"/>
              <a:ext cx="506730" cy="506730"/>
            </a:xfrm>
            <a:custGeom>
              <a:avLst/>
              <a:gdLst/>
              <a:ahLst/>
              <a:cxnLst/>
              <a:rect l="l" t="t" r="r" b="b"/>
              <a:pathLst>
                <a:path w="506730" h="506730">
                  <a:moveTo>
                    <a:pt x="506272" y="0"/>
                  </a:moveTo>
                  <a:lnTo>
                    <a:pt x="0" y="0"/>
                  </a:lnTo>
                  <a:lnTo>
                    <a:pt x="0" y="506272"/>
                  </a:lnTo>
                  <a:lnTo>
                    <a:pt x="506272" y="0"/>
                  </a:lnTo>
                  <a:close/>
                </a:path>
              </a:pathLst>
            </a:custGeom>
            <a:solidFill>
              <a:srgbClr val="37499E"/>
            </a:solidFill>
          </p:spPr>
          <p:txBody>
            <a:bodyPr wrap="square" lIns="0" tIns="0" rIns="0" bIns="0" rtlCol="0"/>
            <a:lstStyle/>
            <a:p>
              <a:endParaRPr lang="en-US" noProof="0" dirty="0"/>
            </a:p>
          </p:txBody>
        </p:sp>
        <p:sp>
          <p:nvSpPr>
            <p:cNvPr id="9" name="object 9">
              <a:extLst>
                <a:ext uri="{FF2B5EF4-FFF2-40B4-BE49-F238E27FC236}">
                  <a16:creationId xmlns:a16="http://schemas.microsoft.com/office/drawing/2014/main" id="{E28E8FC4-37E7-D051-9DE0-4DDA58C8D884}"/>
                </a:ext>
              </a:extLst>
            </p:cNvPr>
            <p:cNvSpPr/>
            <p:nvPr/>
          </p:nvSpPr>
          <p:spPr>
            <a:xfrm>
              <a:off x="0" y="0"/>
              <a:ext cx="1012825" cy="1012825"/>
            </a:xfrm>
            <a:custGeom>
              <a:avLst/>
              <a:gdLst/>
              <a:ahLst/>
              <a:cxnLst/>
              <a:rect l="l" t="t" r="r" b="b"/>
              <a:pathLst>
                <a:path w="1012825" h="1012825">
                  <a:moveTo>
                    <a:pt x="1012545" y="0"/>
                  </a:moveTo>
                  <a:lnTo>
                    <a:pt x="506260" y="0"/>
                  </a:lnTo>
                  <a:lnTo>
                    <a:pt x="506260" y="506272"/>
                  </a:lnTo>
                  <a:lnTo>
                    <a:pt x="0" y="506272"/>
                  </a:lnTo>
                  <a:lnTo>
                    <a:pt x="0" y="1012558"/>
                  </a:lnTo>
                  <a:lnTo>
                    <a:pt x="506272" y="506272"/>
                  </a:lnTo>
                  <a:lnTo>
                    <a:pt x="1012545" y="0"/>
                  </a:lnTo>
                  <a:close/>
                </a:path>
              </a:pathLst>
            </a:custGeom>
            <a:solidFill>
              <a:srgbClr val="F6E300"/>
            </a:solidFill>
          </p:spPr>
          <p:txBody>
            <a:bodyPr wrap="square" lIns="0" tIns="0" rIns="0" bIns="0" rtlCol="0"/>
            <a:lstStyle/>
            <a:p>
              <a:endParaRPr lang="en-US" noProof="0" dirty="0"/>
            </a:p>
          </p:txBody>
        </p:sp>
        <p:sp>
          <p:nvSpPr>
            <p:cNvPr id="10" name="object 10">
              <a:extLst>
                <a:ext uri="{FF2B5EF4-FFF2-40B4-BE49-F238E27FC236}">
                  <a16:creationId xmlns:a16="http://schemas.microsoft.com/office/drawing/2014/main" id="{5FF00738-3E87-D781-F716-22798F2921EB}"/>
                </a:ext>
              </a:extLst>
            </p:cNvPr>
            <p:cNvSpPr/>
            <p:nvPr/>
          </p:nvSpPr>
          <p:spPr>
            <a:xfrm>
              <a:off x="1519138" y="0"/>
              <a:ext cx="506730" cy="506730"/>
            </a:xfrm>
            <a:custGeom>
              <a:avLst/>
              <a:gdLst/>
              <a:ahLst/>
              <a:cxnLst/>
              <a:rect l="l" t="t" r="r" b="b"/>
              <a:pathLst>
                <a:path w="506730" h="506730">
                  <a:moveTo>
                    <a:pt x="506272" y="0"/>
                  </a:moveTo>
                  <a:lnTo>
                    <a:pt x="0" y="0"/>
                  </a:lnTo>
                  <a:lnTo>
                    <a:pt x="0" y="506272"/>
                  </a:lnTo>
                  <a:lnTo>
                    <a:pt x="506272" y="0"/>
                  </a:lnTo>
                  <a:close/>
                </a:path>
              </a:pathLst>
            </a:custGeom>
            <a:solidFill>
              <a:srgbClr val="37499E"/>
            </a:solidFill>
          </p:spPr>
          <p:txBody>
            <a:bodyPr wrap="square" lIns="0" tIns="0" rIns="0" bIns="0" rtlCol="0"/>
            <a:lstStyle/>
            <a:p>
              <a:endParaRPr lang="en-US" noProof="0" dirty="0"/>
            </a:p>
          </p:txBody>
        </p:sp>
        <p:sp>
          <p:nvSpPr>
            <p:cNvPr id="11" name="object 11">
              <a:extLst>
                <a:ext uri="{FF2B5EF4-FFF2-40B4-BE49-F238E27FC236}">
                  <a16:creationId xmlns:a16="http://schemas.microsoft.com/office/drawing/2014/main" id="{061C0F94-A2F3-2EA1-772F-77FC81E25870}"/>
                </a:ext>
              </a:extLst>
            </p:cNvPr>
            <p:cNvSpPr/>
            <p:nvPr/>
          </p:nvSpPr>
          <p:spPr>
            <a:xfrm>
              <a:off x="506260" y="506272"/>
              <a:ext cx="1013460" cy="1013460"/>
            </a:xfrm>
            <a:custGeom>
              <a:avLst/>
              <a:gdLst/>
              <a:ahLst/>
              <a:cxnLst/>
              <a:rect l="l" t="t" r="r" b="b"/>
              <a:pathLst>
                <a:path w="1013460" h="1013460">
                  <a:moveTo>
                    <a:pt x="506437" y="506437"/>
                  </a:moveTo>
                  <a:lnTo>
                    <a:pt x="0" y="506437"/>
                  </a:lnTo>
                  <a:lnTo>
                    <a:pt x="0" y="1012863"/>
                  </a:lnTo>
                  <a:lnTo>
                    <a:pt x="506437" y="506437"/>
                  </a:lnTo>
                  <a:close/>
                </a:path>
                <a:path w="1013460" h="1013460">
                  <a:moveTo>
                    <a:pt x="1012863" y="506437"/>
                  </a:moveTo>
                  <a:lnTo>
                    <a:pt x="506437" y="506437"/>
                  </a:lnTo>
                  <a:lnTo>
                    <a:pt x="506437" y="1012863"/>
                  </a:lnTo>
                  <a:lnTo>
                    <a:pt x="1012863" y="506437"/>
                  </a:lnTo>
                  <a:close/>
                </a:path>
                <a:path w="1013460" h="1013460">
                  <a:moveTo>
                    <a:pt x="1012863" y="0"/>
                  </a:moveTo>
                  <a:lnTo>
                    <a:pt x="506437" y="0"/>
                  </a:lnTo>
                  <a:lnTo>
                    <a:pt x="506437" y="506437"/>
                  </a:lnTo>
                  <a:lnTo>
                    <a:pt x="1012863" y="0"/>
                  </a:lnTo>
                  <a:close/>
                </a:path>
              </a:pathLst>
            </a:custGeom>
            <a:solidFill>
              <a:srgbClr val="4CBD97"/>
            </a:solidFill>
          </p:spPr>
          <p:txBody>
            <a:bodyPr wrap="square" lIns="0" tIns="0" rIns="0" bIns="0" rtlCol="0"/>
            <a:lstStyle/>
            <a:p>
              <a:endParaRPr lang="en-US" noProof="0" dirty="0"/>
            </a:p>
          </p:txBody>
        </p:sp>
        <p:sp>
          <p:nvSpPr>
            <p:cNvPr id="12" name="object 12">
              <a:extLst>
                <a:ext uri="{FF2B5EF4-FFF2-40B4-BE49-F238E27FC236}">
                  <a16:creationId xmlns:a16="http://schemas.microsoft.com/office/drawing/2014/main" id="{2261F24E-76A0-01D7-C59C-9151B4462BF1}"/>
                </a:ext>
              </a:extLst>
            </p:cNvPr>
            <p:cNvSpPr/>
            <p:nvPr/>
          </p:nvSpPr>
          <p:spPr>
            <a:xfrm>
              <a:off x="1012698" y="1012710"/>
              <a:ext cx="1013460" cy="1013460"/>
            </a:xfrm>
            <a:custGeom>
              <a:avLst/>
              <a:gdLst/>
              <a:ahLst/>
              <a:cxnLst/>
              <a:rect l="l" t="t" r="r" b="b"/>
              <a:pathLst>
                <a:path w="1013460" h="1013460">
                  <a:moveTo>
                    <a:pt x="506425" y="1012863"/>
                  </a:moveTo>
                  <a:lnTo>
                    <a:pt x="0" y="506425"/>
                  </a:lnTo>
                  <a:lnTo>
                    <a:pt x="0" y="1012863"/>
                  </a:lnTo>
                  <a:lnTo>
                    <a:pt x="506425" y="1012863"/>
                  </a:lnTo>
                  <a:close/>
                </a:path>
                <a:path w="1013460" h="1013460">
                  <a:moveTo>
                    <a:pt x="1012863" y="0"/>
                  </a:moveTo>
                  <a:lnTo>
                    <a:pt x="506437" y="0"/>
                  </a:lnTo>
                  <a:lnTo>
                    <a:pt x="1012863" y="506425"/>
                  </a:lnTo>
                  <a:lnTo>
                    <a:pt x="1012863" y="0"/>
                  </a:lnTo>
                  <a:close/>
                </a:path>
              </a:pathLst>
            </a:custGeom>
            <a:solidFill>
              <a:srgbClr val="F6E300"/>
            </a:solidFill>
          </p:spPr>
          <p:txBody>
            <a:bodyPr wrap="square" lIns="0" tIns="0" rIns="0" bIns="0" rtlCol="0"/>
            <a:lstStyle/>
            <a:p>
              <a:endParaRPr lang="en-US" noProof="0" dirty="0"/>
            </a:p>
          </p:txBody>
        </p:sp>
        <p:sp>
          <p:nvSpPr>
            <p:cNvPr id="13" name="object 13">
              <a:extLst>
                <a:ext uri="{FF2B5EF4-FFF2-40B4-BE49-F238E27FC236}">
                  <a16:creationId xmlns:a16="http://schemas.microsoft.com/office/drawing/2014/main" id="{AD5E9485-52A0-130E-1F75-071A63AAD7D7}"/>
                </a:ext>
              </a:extLst>
            </p:cNvPr>
            <p:cNvSpPr/>
            <p:nvPr/>
          </p:nvSpPr>
          <p:spPr>
            <a:xfrm>
              <a:off x="0" y="0"/>
              <a:ext cx="2532380" cy="2532380"/>
            </a:xfrm>
            <a:custGeom>
              <a:avLst/>
              <a:gdLst/>
              <a:ahLst/>
              <a:cxnLst/>
              <a:rect l="l" t="t" r="r" b="b"/>
              <a:pathLst>
                <a:path w="2532380" h="2532380">
                  <a:moveTo>
                    <a:pt x="506272" y="2025573"/>
                  </a:moveTo>
                  <a:lnTo>
                    <a:pt x="0" y="2025573"/>
                  </a:lnTo>
                  <a:lnTo>
                    <a:pt x="0" y="2531859"/>
                  </a:lnTo>
                  <a:lnTo>
                    <a:pt x="506272" y="2025573"/>
                  </a:lnTo>
                  <a:close/>
                </a:path>
                <a:path w="2532380" h="2532380">
                  <a:moveTo>
                    <a:pt x="2531834" y="0"/>
                  </a:moveTo>
                  <a:lnTo>
                    <a:pt x="2025561" y="0"/>
                  </a:lnTo>
                  <a:lnTo>
                    <a:pt x="2025561" y="506272"/>
                  </a:lnTo>
                  <a:lnTo>
                    <a:pt x="2531834" y="0"/>
                  </a:lnTo>
                  <a:close/>
                </a:path>
              </a:pathLst>
            </a:custGeom>
            <a:solidFill>
              <a:srgbClr val="F49E1E"/>
            </a:solidFill>
          </p:spPr>
          <p:txBody>
            <a:bodyPr wrap="square" lIns="0" tIns="0" rIns="0" bIns="0" rtlCol="0"/>
            <a:lstStyle/>
            <a:p>
              <a:endParaRPr lang="en-US" noProof="0" dirty="0"/>
            </a:p>
          </p:txBody>
        </p:sp>
        <p:sp>
          <p:nvSpPr>
            <p:cNvPr id="14" name="object 14">
              <a:extLst>
                <a:ext uri="{FF2B5EF4-FFF2-40B4-BE49-F238E27FC236}">
                  <a16:creationId xmlns:a16="http://schemas.microsoft.com/office/drawing/2014/main" id="{D2F12ECC-B011-125E-8BDC-96927B4DAE61}"/>
                </a:ext>
              </a:extLst>
            </p:cNvPr>
            <p:cNvSpPr/>
            <p:nvPr/>
          </p:nvSpPr>
          <p:spPr>
            <a:xfrm>
              <a:off x="506260" y="506272"/>
              <a:ext cx="2532380" cy="2532380"/>
            </a:xfrm>
            <a:custGeom>
              <a:avLst/>
              <a:gdLst/>
              <a:ahLst/>
              <a:cxnLst/>
              <a:rect l="l" t="t" r="r" b="b"/>
              <a:pathLst>
                <a:path w="2532380" h="2532380">
                  <a:moveTo>
                    <a:pt x="506437" y="2025738"/>
                  </a:moveTo>
                  <a:lnTo>
                    <a:pt x="0" y="2025738"/>
                  </a:lnTo>
                  <a:lnTo>
                    <a:pt x="506437" y="2532164"/>
                  </a:lnTo>
                  <a:lnTo>
                    <a:pt x="506437" y="2025738"/>
                  </a:lnTo>
                  <a:close/>
                </a:path>
                <a:path w="2532380" h="2532380">
                  <a:moveTo>
                    <a:pt x="2532164" y="506437"/>
                  </a:moveTo>
                  <a:lnTo>
                    <a:pt x="2025726" y="0"/>
                  </a:lnTo>
                  <a:lnTo>
                    <a:pt x="2025726" y="506437"/>
                  </a:lnTo>
                  <a:lnTo>
                    <a:pt x="2532164" y="506437"/>
                  </a:lnTo>
                  <a:close/>
                </a:path>
              </a:pathLst>
            </a:custGeom>
            <a:solidFill>
              <a:srgbClr val="F6E300"/>
            </a:solidFill>
          </p:spPr>
          <p:txBody>
            <a:bodyPr wrap="square" lIns="0" tIns="0" rIns="0" bIns="0" rtlCol="0"/>
            <a:lstStyle/>
            <a:p>
              <a:endParaRPr lang="en-US" noProof="0" dirty="0"/>
            </a:p>
          </p:txBody>
        </p:sp>
        <p:sp>
          <p:nvSpPr>
            <p:cNvPr id="15" name="object 15">
              <a:extLst>
                <a:ext uri="{FF2B5EF4-FFF2-40B4-BE49-F238E27FC236}">
                  <a16:creationId xmlns:a16="http://schemas.microsoft.com/office/drawing/2014/main" id="{0009F8A7-7B95-955B-F19B-87709936C888}"/>
                </a:ext>
              </a:extLst>
            </p:cNvPr>
            <p:cNvSpPr/>
            <p:nvPr/>
          </p:nvSpPr>
          <p:spPr>
            <a:xfrm>
              <a:off x="2025567" y="2025567"/>
              <a:ext cx="506730" cy="506730"/>
            </a:xfrm>
            <a:custGeom>
              <a:avLst/>
              <a:gdLst/>
              <a:ahLst/>
              <a:cxnLst/>
              <a:rect l="l" t="t" r="r" b="b"/>
              <a:pathLst>
                <a:path w="506730" h="506730">
                  <a:moveTo>
                    <a:pt x="0" y="0"/>
                  </a:moveTo>
                  <a:lnTo>
                    <a:pt x="0" y="506437"/>
                  </a:lnTo>
                  <a:lnTo>
                    <a:pt x="506437" y="506437"/>
                  </a:lnTo>
                  <a:lnTo>
                    <a:pt x="0" y="0"/>
                  </a:lnTo>
                  <a:close/>
                </a:path>
              </a:pathLst>
            </a:custGeom>
            <a:solidFill>
              <a:srgbClr val="37499E"/>
            </a:solidFill>
          </p:spPr>
          <p:txBody>
            <a:bodyPr wrap="square" lIns="0" tIns="0" rIns="0" bIns="0" rtlCol="0"/>
            <a:lstStyle/>
            <a:p>
              <a:endParaRPr lang="en-US" noProof="0" dirty="0"/>
            </a:p>
          </p:txBody>
        </p:sp>
        <p:sp>
          <p:nvSpPr>
            <p:cNvPr id="16" name="object 16">
              <a:extLst>
                <a:ext uri="{FF2B5EF4-FFF2-40B4-BE49-F238E27FC236}">
                  <a16:creationId xmlns:a16="http://schemas.microsoft.com/office/drawing/2014/main" id="{B851173D-6979-E578-4278-6BE92E9E82B5}"/>
                </a:ext>
              </a:extLst>
            </p:cNvPr>
            <p:cNvSpPr/>
            <p:nvPr/>
          </p:nvSpPr>
          <p:spPr>
            <a:xfrm>
              <a:off x="2025563" y="2025567"/>
              <a:ext cx="506730" cy="506730"/>
            </a:xfrm>
            <a:custGeom>
              <a:avLst/>
              <a:gdLst/>
              <a:ahLst/>
              <a:cxnLst/>
              <a:rect l="l" t="t" r="r" b="b"/>
              <a:pathLst>
                <a:path w="506730" h="506730">
                  <a:moveTo>
                    <a:pt x="506437" y="0"/>
                  </a:moveTo>
                  <a:lnTo>
                    <a:pt x="0" y="0"/>
                  </a:lnTo>
                  <a:lnTo>
                    <a:pt x="506437" y="506437"/>
                  </a:lnTo>
                  <a:lnTo>
                    <a:pt x="506437" y="0"/>
                  </a:lnTo>
                  <a:close/>
                </a:path>
              </a:pathLst>
            </a:custGeom>
            <a:solidFill>
              <a:srgbClr val="F6E300"/>
            </a:solidFill>
          </p:spPr>
          <p:txBody>
            <a:bodyPr wrap="square" lIns="0" tIns="0" rIns="0" bIns="0" rtlCol="0"/>
            <a:lstStyle/>
            <a:p>
              <a:endParaRPr lang="en-US" noProof="0" dirty="0"/>
            </a:p>
          </p:txBody>
        </p:sp>
        <p:sp>
          <p:nvSpPr>
            <p:cNvPr id="17" name="object 17">
              <a:extLst>
                <a:ext uri="{FF2B5EF4-FFF2-40B4-BE49-F238E27FC236}">
                  <a16:creationId xmlns:a16="http://schemas.microsoft.com/office/drawing/2014/main" id="{8ACB21C9-A310-7C5C-381C-384DB3B1E0B0}"/>
                </a:ext>
              </a:extLst>
            </p:cNvPr>
            <p:cNvSpPr/>
            <p:nvPr/>
          </p:nvSpPr>
          <p:spPr>
            <a:xfrm>
              <a:off x="2531996" y="2532007"/>
              <a:ext cx="506730" cy="506730"/>
            </a:xfrm>
            <a:custGeom>
              <a:avLst/>
              <a:gdLst/>
              <a:ahLst/>
              <a:cxnLst/>
              <a:rect l="l" t="t" r="r" b="b"/>
              <a:pathLst>
                <a:path w="506730" h="506730">
                  <a:moveTo>
                    <a:pt x="506437" y="0"/>
                  </a:moveTo>
                  <a:lnTo>
                    <a:pt x="0" y="0"/>
                  </a:lnTo>
                  <a:lnTo>
                    <a:pt x="0" y="506425"/>
                  </a:lnTo>
                  <a:lnTo>
                    <a:pt x="506437" y="0"/>
                  </a:lnTo>
                  <a:close/>
                </a:path>
              </a:pathLst>
            </a:custGeom>
            <a:solidFill>
              <a:srgbClr val="4CBD97"/>
            </a:solidFill>
          </p:spPr>
          <p:txBody>
            <a:bodyPr wrap="square" lIns="0" tIns="0" rIns="0" bIns="0" rtlCol="0"/>
            <a:lstStyle/>
            <a:p>
              <a:endParaRPr lang="en-US" noProof="0" dirty="0"/>
            </a:p>
          </p:txBody>
        </p:sp>
      </p:grpSp>
      <p:grpSp>
        <p:nvGrpSpPr>
          <p:cNvPr id="18" name="object 18">
            <a:extLst>
              <a:ext uri="{FF2B5EF4-FFF2-40B4-BE49-F238E27FC236}">
                <a16:creationId xmlns:a16="http://schemas.microsoft.com/office/drawing/2014/main" id="{65CDB7F1-66AA-00AD-A91F-B972D8020714}"/>
              </a:ext>
            </a:extLst>
          </p:cNvPr>
          <p:cNvGrpSpPr/>
          <p:nvPr/>
        </p:nvGrpSpPr>
        <p:grpSpPr>
          <a:xfrm>
            <a:off x="10974262" y="0"/>
            <a:ext cx="7312659" cy="3371215"/>
            <a:chOff x="10974262" y="0"/>
            <a:chExt cx="7312659" cy="3371215"/>
          </a:xfrm>
        </p:grpSpPr>
        <p:sp>
          <p:nvSpPr>
            <p:cNvPr id="19" name="object 19">
              <a:extLst>
                <a:ext uri="{FF2B5EF4-FFF2-40B4-BE49-F238E27FC236}">
                  <a16:creationId xmlns:a16="http://schemas.microsoft.com/office/drawing/2014/main" id="{97F99961-1F64-1CB8-23A5-903C38580DEA}"/>
                </a:ext>
              </a:extLst>
            </p:cNvPr>
            <p:cNvSpPr/>
            <p:nvPr/>
          </p:nvSpPr>
          <p:spPr>
            <a:xfrm>
              <a:off x="10974262" y="0"/>
              <a:ext cx="5890895" cy="2005330"/>
            </a:xfrm>
            <a:custGeom>
              <a:avLst/>
              <a:gdLst/>
              <a:ahLst/>
              <a:cxnLst/>
              <a:rect l="l" t="t" r="r" b="b"/>
              <a:pathLst>
                <a:path w="5890894" h="2005330">
                  <a:moveTo>
                    <a:pt x="5890844" y="0"/>
                  </a:moveTo>
                  <a:lnTo>
                    <a:pt x="0" y="0"/>
                  </a:lnTo>
                  <a:lnTo>
                    <a:pt x="5890844" y="2004860"/>
                  </a:lnTo>
                  <a:lnTo>
                    <a:pt x="5890844" y="0"/>
                  </a:lnTo>
                  <a:close/>
                </a:path>
              </a:pathLst>
            </a:custGeom>
            <a:solidFill>
              <a:srgbClr val="37499E"/>
            </a:solidFill>
            <a:ln>
              <a:solidFill>
                <a:schemeClr val="bg1">
                  <a:lumMod val="75000"/>
                </a:schemeClr>
              </a:solidFill>
            </a:ln>
          </p:spPr>
          <p:txBody>
            <a:bodyPr wrap="square" lIns="0" tIns="0" rIns="0" bIns="0" rtlCol="0"/>
            <a:lstStyle/>
            <a:p>
              <a:endParaRPr lang="en-US" noProof="0" dirty="0"/>
            </a:p>
          </p:txBody>
        </p:sp>
        <p:pic>
          <p:nvPicPr>
            <p:cNvPr id="20" name="object 20">
              <a:extLst>
                <a:ext uri="{FF2B5EF4-FFF2-40B4-BE49-F238E27FC236}">
                  <a16:creationId xmlns:a16="http://schemas.microsoft.com/office/drawing/2014/main" id="{F662994A-B01E-6A5A-665B-B0C55AF5FC30}"/>
                </a:ext>
              </a:extLst>
            </p:cNvPr>
            <p:cNvPicPr/>
            <p:nvPr/>
          </p:nvPicPr>
          <p:blipFill>
            <a:blip r:embed="rId2" cstate="print"/>
            <a:stretch>
              <a:fillRect/>
            </a:stretch>
          </p:blipFill>
          <p:spPr>
            <a:xfrm>
              <a:off x="14094332" y="0"/>
              <a:ext cx="2770771" cy="2004860"/>
            </a:xfrm>
            <a:prstGeom prst="rect">
              <a:avLst/>
            </a:prstGeom>
            <a:ln>
              <a:solidFill>
                <a:schemeClr val="bg1">
                  <a:lumMod val="75000"/>
                </a:schemeClr>
              </a:solidFill>
            </a:ln>
          </p:spPr>
        </p:pic>
        <p:sp>
          <p:nvSpPr>
            <p:cNvPr id="21" name="object 21">
              <a:extLst>
                <a:ext uri="{FF2B5EF4-FFF2-40B4-BE49-F238E27FC236}">
                  <a16:creationId xmlns:a16="http://schemas.microsoft.com/office/drawing/2014/main" id="{DBBA4E38-F757-102A-2F09-32CE7E629C33}"/>
                </a:ext>
              </a:extLst>
            </p:cNvPr>
            <p:cNvSpPr/>
            <p:nvPr/>
          </p:nvSpPr>
          <p:spPr>
            <a:xfrm>
              <a:off x="14779082" y="0"/>
              <a:ext cx="3507740" cy="3371215"/>
            </a:xfrm>
            <a:custGeom>
              <a:avLst/>
              <a:gdLst/>
              <a:ahLst/>
              <a:cxnLst/>
              <a:rect l="l" t="t" r="r" b="b"/>
              <a:pathLst>
                <a:path w="3507740" h="3371215">
                  <a:moveTo>
                    <a:pt x="3507460" y="0"/>
                  </a:moveTo>
                  <a:lnTo>
                    <a:pt x="0" y="0"/>
                  </a:lnTo>
                  <a:lnTo>
                    <a:pt x="3507460" y="3370961"/>
                  </a:lnTo>
                  <a:lnTo>
                    <a:pt x="3507460" y="0"/>
                  </a:lnTo>
                  <a:close/>
                </a:path>
              </a:pathLst>
            </a:custGeom>
            <a:solidFill>
              <a:srgbClr val="4CBD97"/>
            </a:solidFill>
            <a:ln>
              <a:solidFill>
                <a:schemeClr val="bg1">
                  <a:lumMod val="75000"/>
                </a:schemeClr>
              </a:solidFill>
            </a:ln>
          </p:spPr>
          <p:txBody>
            <a:bodyPr wrap="square" lIns="0" tIns="0" rIns="0" bIns="0" rtlCol="0"/>
            <a:lstStyle/>
            <a:p>
              <a:endParaRPr lang="en-US" noProof="0" dirty="0"/>
            </a:p>
          </p:txBody>
        </p:sp>
      </p:grpSp>
      <p:sp>
        <p:nvSpPr>
          <p:cNvPr id="22" name="object 22">
            <a:extLst>
              <a:ext uri="{FF2B5EF4-FFF2-40B4-BE49-F238E27FC236}">
                <a16:creationId xmlns:a16="http://schemas.microsoft.com/office/drawing/2014/main" id="{28318F18-AB71-5EE2-BD4B-20B2FAF52DBE}"/>
              </a:ext>
            </a:extLst>
          </p:cNvPr>
          <p:cNvSpPr/>
          <p:nvPr/>
        </p:nvSpPr>
        <p:spPr>
          <a:xfrm>
            <a:off x="3799138" y="917383"/>
            <a:ext cx="4820920" cy="1609090"/>
          </a:xfrm>
          <a:custGeom>
            <a:avLst/>
            <a:gdLst/>
            <a:ahLst/>
            <a:cxnLst/>
            <a:rect l="l" t="t" r="r" b="b"/>
            <a:pathLst>
              <a:path w="4820920" h="1609089">
                <a:moveTo>
                  <a:pt x="4179773" y="0"/>
                </a:moveTo>
                <a:lnTo>
                  <a:pt x="640905" y="0"/>
                </a:lnTo>
                <a:lnTo>
                  <a:pt x="593074" y="1757"/>
                </a:lnTo>
                <a:lnTo>
                  <a:pt x="546197" y="6949"/>
                </a:lnTo>
                <a:lnTo>
                  <a:pt x="500399" y="15449"/>
                </a:lnTo>
                <a:lnTo>
                  <a:pt x="455803" y="27135"/>
                </a:lnTo>
                <a:lnTo>
                  <a:pt x="412534" y="41882"/>
                </a:lnTo>
                <a:lnTo>
                  <a:pt x="370716" y="59567"/>
                </a:lnTo>
                <a:lnTo>
                  <a:pt x="330471" y="80065"/>
                </a:lnTo>
                <a:lnTo>
                  <a:pt x="291926" y="103253"/>
                </a:lnTo>
                <a:lnTo>
                  <a:pt x="255202" y="129007"/>
                </a:lnTo>
                <a:lnTo>
                  <a:pt x="220424" y="157203"/>
                </a:lnTo>
                <a:lnTo>
                  <a:pt x="187717" y="187717"/>
                </a:lnTo>
                <a:lnTo>
                  <a:pt x="157203" y="220424"/>
                </a:lnTo>
                <a:lnTo>
                  <a:pt x="129007" y="255202"/>
                </a:lnTo>
                <a:lnTo>
                  <a:pt x="103253" y="291926"/>
                </a:lnTo>
                <a:lnTo>
                  <a:pt x="80065" y="330471"/>
                </a:lnTo>
                <a:lnTo>
                  <a:pt x="59567" y="370716"/>
                </a:lnTo>
                <a:lnTo>
                  <a:pt x="41882" y="412534"/>
                </a:lnTo>
                <a:lnTo>
                  <a:pt x="27135" y="455803"/>
                </a:lnTo>
                <a:lnTo>
                  <a:pt x="15449" y="500399"/>
                </a:lnTo>
                <a:lnTo>
                  <a:pt x="6949" y="546197"/>
                </a:lnTo>
                <a:lnTo>
                  <a:pt x="1757" y="593074"/>
                </a:lnTo>
                <a:lnTo>
                  <a:pt x="0" y="640905"/>
                </a:lnTo>
                <a:lnTo>
                  <a:pt x="0" y="968159"/>
                </a:lnTo>
                <a:lnTo>
                  <a:pt x="1757" y="1015990"/>
                </a:lnTo>
                <a:lnTo>
                  <a:pt x="6949" y="1062867"/>
                </a:lnTo>
                <a:lnTo>
                  <a:pt x="15449" y="1108665"/>
                </a:lnTo>
                <a:lnTo>
                  <a:pt x="27135" y="1153260"/>
                </a:lnTo>
                <a:lnTo>
                  <a:pt x="41882" y="1196529"/>
                </a:lnTo>
                <a:lnTo>
                  <a:pt x="59567" y="1238348"/>
                </a:lnTo>
                <a:lnTo>
                  <a:pt x="80065" y="1278592"/>
                </a:lnTo>
                <a:lnTo>
                  <a:pt x="103253" y="1317138"/>
                </a:lnTo>
                <a:lnTo>
                  <a:pt x="129007" y="1353862"/>
                </a:lnTo>
                <a:lnTo>
                  <a:pt x="157203" y="1388639"/>
                </a:lnTo>
                <a:lnTo>
                  <a:pt x="187717" y="1421347"/>
                </a:lnTo>
                <a:lnTo>
                  <a:pt x="220424" y="1451861"/>
                </a:lnTo>
                <a:lnTo>
                  <a:pt x="255202" y="1480056"/>
                </a:lnTo>
                <a:lnTo>
                  <a:pt x="291926" y="1505810"/>
                </a:lnTo>
                <a:lnTo>
                  <a:pt x="330471" y="1528998"/>
                </a:lnTo>
                <a:lnTo>
                  <a:pt x="370716" y="1549497"/>
                </a:lnTo>
                <a:lnTo>
                  <a:pt x="412534" y="1567181"/>
                </a:lnTo>
                <a:lnTo>
                  <a:pt x="455803" y="1581929"/>
                </a:lnTo>
                <a:lnTo>
                  <a:pt x="500399" y="1593615"/>
                </a:lnTo>
                <a:lnTo>
                  <a:pt x="546197" y="1602115"/>
                </a:lnTo>
                <a:lnTo>
                  <a:pt x="593074" y="1607306"/>
                </a:lnTo>
                <a:lnTo>
                  <a:pt x="640905" y="1609064"/>
                </a:lnTo>
                <a:lnTo>
                  <a:pt x="4179773" y="1609064"/>
                </a:lnTo>
                <a:lnTo>
                  <a:pt x="4227604" y="1607306"/>
                </a:lnTo>
                <a:lnTo>
                  <a:pt x="4274481" y="1602115"/>
                </a:lnTo>
                <a:lnTo>
                  <a:pt x="4320279" y="1593615"/>
                </a:lnTo>
                <a:lnTo>
                  <a:pt x="4364874" y="1581929"/>
                </a:lnTo>
                <a:lnTo>
                  <a:pt x="4408143" y="1567181"/>
                </a:lnTo>
                <a:lnTo>
                  <a:pt x="4449962" y="1549497"/>
                </a:lnTo>
                <a:lnTo>
                  <a:pt x="4490206" y="1528998"/>
                </a:lnTo>
                <a:lnTo>
                  <a:pt x="4528752" y="1505810"/>
                </a:lnTo>
                <a:lnTo>
                  <a:pt x="4565476" y="1480056"/>
                </a:lnTo>
                <a:lnTo>
                  <a:pt x="4600254" y="1451861"/>
                </a:lnTo>
                <a:lnTo>
                  <a:pt x="4632961" y="1421347"/>
                </a:lnTo>
                <a:lnTo>
                  <a:pt x="4663475" y="1388639"/>
                </a:lnTo>
                <a:lnTo>
                  <a:pt x="4691670" y="1353862"/>
                </a:lnTo>
                <a:lnTo>
                  <a:pt x="4717424" y="1317138"/>
                </a:lnTo>
                <a:lnTo>
                  <a:pt x="4740612" y="1278592"/>
                </a:lnTo>
                <a:lnTo>
                  <a:pt x="4761111" y="1238348"/>
                </a:lnTo>
                <a:lnTo>
                  <a:pt x="4778796" y="1196529"/>
                </a:lnTo>
                <a:lnTo>
                  <a:pt x="4793543" y="1153260"/>
                </a:lnTo>
                <a:lnTo>
                  <a:pt x="4805229" y="1108665"/>
                </a:lnTo>
                <a:lnTo>
                  <a:pt x="4813729" y="1062867"/>
                </a:lnTo>
                <a:lnTo>
                  <a:pt x="4818920" y="1015990"/>
                </a:lnTo>
                <a:lnTo>
                  <a:pt x="4820678" y="968159"/>
                </a:lnTo>
                <a:lnTo>
                  <a:pt x="4820678" y="640905"/>
                </a:lnTo>
                <a:lnTo>
                  <a:pt x="4818920" y="593074"/>
                </a:lnTo>
                <a:lnTo>
                  <a:pt x="4813729" y="546197"/>
                </a:lnTo>
                <a:lnTo>
                  <a:pt x="4805229" y="500399"/>
                </a:lnTo>
                <a:lnTo>
                  <a:pt x="4793543" y="455803"/>
                </a:lnTo>
                <a:lnTo>
                  <a:pt x="4778796" y="412534"/>
                </a:lnTo>
                <a:lnTo>
                  <a:pt x="4761111" y="370716"/>
                </a:lnTo>
                <a:lnTo>
                  <a:pt x="4740612" y="330471"/>
                </a:lnTo>
                <a:lnTo>
                  <a:pt x="4717424" y="291926"/>
                </a:lnTo>
                <a:lnTo>
                  <a:pt x="4691670" y="255202"/>
                </a:lnTo>
                <a:lnTo>
                  <a:pt x="4663475" y="220424"/>
                </a:lnTo>
                <a:lnTo>
                  <a:pt x="4632961" y="187717"/>
                </a:lnTo>
                <a:lnTo>
                  <a:pt x="4600254" y="157203"/>
                </a:lnTo>
                <a:lnTo>
                  <a:pt x="4565476" y="129007"/>
                </a:lnTo>
                <a:lnTo>
                  <a:pt x="4528752" y="103253"/>
                </a:lnTo>
                <a:lnTo>
                  <a:pt x="4490206" y="80065"/>
                </a:lnTo>
                <a:lnTo>
                  <a:pt x="4449962" y="59567"/>
                </a:lnTo>
                <a:lnTo>
                  <a:pt x="4408143" y="41882"/>
                </a:lnTo>
                <a:lnTo>
                  <a:pt x="4364874" y="27135"/>
                </a:lnTo>
                <a:lnTo>
                  <a:pt x="4320279" y="15449"/>
                </a:lnTo>
                <a:lnTo>
                  <a:pt x="4274481" y="6949"/>
                </a:lnTo>
                <a:lnTo>
                  <a:pt x="4227604" y="1757"/>
                </a:lnTo>
                <a:lnTo>
                  <a:pt x="4179773" y="0"/>
                </a:lnTo>
                <a:close/>
              </a:path>
            </a:pathLst>
          </a:custGeom>
          <a:solidFill>
            <a:srgbClr val="37499E"/>
          </a:solidFill>
        </p:spPr>
        <p:txBody>
          <a:bodyPr wrap="square" lIns="0" tIns="0" rIns="0" bIns="0" rtlCol="0"/>
          <a:lstStyle/>
          <a:p>
            <a:endParaRPr lang="en-US" noProof="0" dirty="0"/>
          </a:p>
        </p:txBody>
      </p:sp>
      <p:sp>
        <p:nvSpPr>
          <p:cNvPr id="23" name="object 23">
            <a:extLst>
              <a:ext uri="{FF2B5EF4-FFF2-40B4-BE49-F238E27FC236}">
                <a16:creationId xmlns:a16="http://schemas.microsoft.com/office/drawing/2014/main" id="{34D10F1F-B926-81CA-6A92-11F868087FCC}"/>
              </a:ext>
            </a:extLst>
          </p:cNvPr>
          <p:cNvSpPr txBox="1"/>
          <p:nvPr/>
        </p:nvSpPr>
        <p:spPr>
          <a:xfrm>
            <a:off x="4015153" y="1096428"/>
            <a:ext cx="4475480" cy="1140460"/>
          </a:xfrm>
          <a:prstGeom prst="rect">
            <a:avLst/>
          </a:prstGeom>
        </p:spPr>
        <p:txBody>
          <a:bodyPr vert="horz" wrap="square" lIns="0" tIns="26034" rIns="0" bIns="0" rtlCol="0">
            <a:spAutoFit/>
          </a:bodyPr>
          <a:lstStyle/>
          <a:p>
            <a:pPr marL="12700" marR="5080" indent="1165225">
              <a:lnSpc>
                <a:spcPts val="2920"/>
              </a:lnSpc>
              <a:spcBef>
                <a:spcPts val="204"/>
              </a:spcBef>
            </a:pPr>
            <a:r>
              <a:rPr lang="en-US" sz="2450" b="1" noProof="0" dirty="0">
                <a:solidFill>
                  <a:srgbClr val="FFFFFF"/>
                </a:solidFill>
                <a:latin typeface="Gill Sans MT"/>
                <a:cs typeface="Gill Sans MT"/>
              </a:rPr>
              <a:t>REQUEST</a:t>
            </a:r>
            <a:r>
              <a:rPr lang="en-US" sz="2450" b="1" spc="105" noProof="0" dirty="0">
                <a:solidFill>
                  <a:srgbClr val="FFFFFF"/>
                </a:solidFill>
                <a:latin typeface="Gill Sans MT"/>
                <a:cs typeface="Gill Sans MT"/>
              </a:rPr>
              <a:t> </a:t>
            </a:r>
            <a:r>
              <a:rPr lang="en-US" sz="2450" b="1" spc="-25" noProof="0" dirty="0">
                <a:solidFill>
                  <a:srgbClr val="FFFFFF"/>
                </a:solidFill>
                <a:latin typeface="Gill Sans MT"/>
                <a:cs typeface="Gill Sans MT"/>
              </a:rPr>
              <a:t>TO </a:t>
            </a:r>
            <a:r>
              <a:rPr lang="en-US" sz="2450" b="1" noProof="0" dirty="0">
                <a:solidFill>
                  <a:srgbClr val="FFFFFF"/>
                </a:solidFill>
                <a:latin typeface="Gill Sans MT"/>
                <a:cs typeface="Gill Sans MT"/>
              </a:rPr>
              <a:t>COPYRIGHT</a:t>
            </a:r>
            <a:r>
              <a:rPr lang="en-US" sz="2450" b="1" spc="100" noProof="0" dirty="0">
                <a:solidFill>
                  <a:srgbClr val="FFFFFF"/>
                </a:solidFill>
                <a:latin typeface="Gill Sans MT"/>
                <a:cs typeface="Gill Sans MT"/>
              </a:rPr>
              <a:t> </a:t>
            </a:r>
            <a:r>
              <a:rPr lang="en-US" sz="2450" b="1" spc="-10" noProof="0" dirty="0">
                <a:solidFill>
                  <a:srgbClr val="FFFFFF"/>
                </a:solidFill>
                <a:latin typeface="Gill Sans MT"/>
                <a:cs typeface="Gill Sans MT"/>
              </a:rPr>
              <a:t>DIRECTORATE</a:t>
            </a:r>
            <a:endParaRPr lang="en-US" sz="2450" noProof="0" dirty="0">
              <a:latin typeface="Gill Sans MT"/>
              <a:cs typeface="Gill Sans MT"/>
            </a:endParaRPr>
          </a:p>
          <a:p>
            <a:pPr marL="293370">
              <a:lnSpc>
                <a:spcPts val="2835"/>
              </a:lnSpc>
            </a:pPr>
            <a:r>
              <a:rPr lang="en-US" sz="2450" b="1" noProof="0" dirty="0">
                <a:solidFill>
                  <a:srgbClr val="FFFFFF"/>
                </a:solidFill>
                <a:latin typeface="Gill Sans MT"/>
                <a:cs typeface="Gill Sans MT"/>
              </a:rPr>
              <a:t>(THROUGH</a:t>
            </a:r>
            <a:r>
              <a:rPr lang="en-US" sz="2450" b="1" spc="125" noProof="0" dirty="0">
                <a:solidFill>
                  <a:srgbClr val="FFFFFF"/>
                </a:solidFill>
                <a:latin typeface="Gill Sans MT"/>
                <a:cs typeface="Gill Sans MT"/>
              </a:rPr>
              <a:t> </a:t>
            </a:r>
            <a:r>
              <a:rPr lang="en-US" sz="2450" b="1" spc="65" noProof="0" dirty="0">
                <a:solidFill>
                  <a:srgbClr val="FFFFFF"/>
                </a:solidFill>
                <a:latin typeface="Gill Sans MT"/>
                <a:cs typeface="Gill Sans MT"/>
              </a:rPr>
              <a:t>E-</a:t>
            </a:r>
            <a:r>
              <a:rPr lang="en-US" sz="2450" b="1" spc="50" noProof="0" dirty="0">
                <a:solidFill>
                  <a:srgbClr val="FFFFFF"/>
                </a:solidFill>
                <a:latin typeface="Gill Sans MT"/>
                <a:cs typeface="Gill Sans MT"/>
              </a:rPr>
              <a:t>ALBANIA)</a:t>
            </a:r>
            <a:endParaRPr lang="en-US" sz="2450" noProof="0" dirty="0">
              <a:latin typeface="Gill Sans MT"/>
              <a:cs typeface="Gill Sans MT"/>
            </a:endParaRPr>
          </a:p>
        </p:txBody>
      </p:sp>
      <p:sp>
        <p:nvSpPr>
          <p:cNvPr id="24" name="object 24">
            <a:extLst>
              <a:ext uri="{FF2B5EF4-FFF2-40B4-BE49-F238E27FC236}">
                <a16:creationId xmlns:a16="http://schemas.microsoft.com/office/drawing/2014/main" id="{2F37B1D5-4FDC-2CF4-7704-D8FDC37F2CBD}"/>
              </a:ext>
            </a:extLst>
          </p:cNvPr>
          <p:cNvSpPr txBox="1"/>
          <p:nvPr/>
        </p:nvSpPr>
        <p:spPr>
          <a:xfrm>
            <a:off x="9874833" y="1085430"/>
            <a:ext cx="2496820" cy="1140460"/>
          </a:xfrm>
          <a:prstGeom prst="rect">
            <a:avLst/>
          </a:prstGeom>
        </p:spPr>
        <p:txBody>
          <a:bodyPr vert="horz" wrap="square" lIns="0" tIns="26034" rIns="0" bIns="0" rtlCol="0">
            <a:spAutoFit/>
          </a:bodyPr>
          <a:lstStyle/>
          <a:p>
            <a:pPr marL="12700" marR="5080">
              <a:lnSpc>
                <a:spcPts val="2920"/>
              </a:lnSpc>
              <a:spcBef>
                <a:spcPts val="204"/>
              </a:spcBef>
            </a:pPr>
            <a:r>
              <a:rPr lang="en-US" sz="2450" b="1" spc="-20" noProof="0" dirty="0">
                <a:solidFill>
                  <a:srgbClr val="DC3826"/>
                </a:solidFill>
                <a:latin typeface="Gill Sans MT"/>
                <a:cs typeface="Gill Sans MT"/>
              </a:rPr>
              <a:t>FROM </a:t>
            </a:r>
            <a:r>
              <a:rPr lang="en-US" sz="2450" b="1" spc="-10" noProof="0" dirty="0">
                <a:solidFill>
                  <a:srgbClr val="DC3826"/>
                </a:solidFill>
                <a:latin typeface="Gill Sans MT"/>
                <a:cs typeface="Gill Sans MT"/>
              </a:rPr>
              <a:t>RIGHTHOLDER </a:t>
            </a:r>
            <a:r>
              <a:rPr lang="en-US" sz="2450" b="1" noProof="0" dirty="0">
                <a:solidFill>
                  <a:srgbClr val="DC3826"/>
                </a:solidFill>
                <a:latin typeface="Gill Sans MT"/>
                <a:cs typeface="Gill Sans MT"/>
              </a:rPr>
              <a:t>OR</a:t>
            </a:r>
            <a:r>
              <a:rPr lang="en-US" sz="2450" b="1" spc="10" noProof="0" dirty="0">
                <a:solidFill>
                  <a:srgbClr val="DC3826"/>
                </a:solidFill>
                <a:latin typeface="Gill Sans MT"/>
                <a:cs typeface="Gill Sans MT"/>
              </a:rPr>
              <a:t> </a:t>
            </a:r>
            <a:r>
              <a:rPr lang="en-US" sz="2450" b="1" spc="-10" noProof="0" dirty="0">
                <a:solidFill>
                  <a:srgbClr val="DC3826"/>
                </a:solidFill>
                <a:latin typeface="Gill Sans MT"/>
                <a:cs typeface="Gill Sans MT"/>
              </a:rPr>
              <a:t>AUTHOR</a:t>
            </a:r>
            <a:endParaRPr lang="en-US" sz="2450" noProof="0" dirty="0">
              <a:latin typeface="Gill Sans MT"/>
              <a:cs typeface="Gill Sans MT"/>
            </a:endParaRPr>
          </a:p>
        </p:txBody>
      </p:sp>
      <p:sp>
        <p:nvSpPr>
          <p:cNvPr id="25" name="object 25">
            <a:extLst>
              <a:ext uri="{FF2B5EF4-FFF2-40B4-BE49-F238E27FC236}">
                <a16:creationId xmlns:a16="http://schemas.microsoft.com/office/drawing/2014/main" id="{17DD9FAD-93DE-1309-DC95-C77A4061C11E}"/>
              </a:ext>
            </a:extLst>
          </p:cNvPr>
          <p:cNvSpPr/>
          <p:nvPr/>
        </p:nvSpPr>
        <p:spPr>
          <a:xfrm>
            <a:off x="8944243" y="1336205"/>
            <a:ext cx="462280" cy="668655"/>
          </a:xfrm>
          <a:custGeom>
            <a:avLst/>
            <a:gdLst/>
            <a:ahLst/>
            <a:cxnLst/>
            <a:rect l="l" t="t" r="r" b="b"/>
            <a:pathLst>
              <a:path w="462279" h="668655">
                <a:moveTo>
                  <a:pt x="461683" y="0"/>
                </a:moveTo>
                <a:lnTo>
                  <a:pt x="0" y="334175"/>
                </a:lnTo>
                <a:lnTo>
                  <a:pt x="461683" y="668362"/>
                </a:lnTo>
                <a:lnTo>
                  <a:pt x="461683" y="0"/>
                </a:lnTo>
                <a:close/>
              </a:path>
            </a:pathLst>
          </a:custGeom>
          <a:solidFill>
            <a:srgbClr val="DC3826"/>
          </a:solidFill>
        </p:spPr>
        <p:txBody>
          <a:bodyPr wrap="square" lIns="0" tIns="0" rIns="0" bIns="0" rtlCol="0"/>
          <a:lstStyle/>
          <a:p>
            <a:endParaRPr lang="en-US" noProof="0" dirty="0"/>
          </a:p>
        </p:txBody>
      </p:sp>
      <p:grpSp>
        <p:nvGrpSpPr>
          <p:cNvPr id="26" name="object 26">
            <a:extLst>
              <a:ext uri="{FF2B5EF4-FFF2-40B4-BE49-F238E27FC236}">
                <a16:creationId xmlns:a16="http://schemas.microsoft.com/office/drawing/2014/main" id="{04F55E64-8C12-954E-EA7A-ACB744CA8895}"/>
              </a:ext>
            </a:extLst>
          </p:cNvPr>
          <p:cNvGrpSpPr/>
          <p:nvPr/>
        </p:nvGrpSpPr>
        <p:grpSpPr>
          <a:xfrm>
            <a:off x="6477002" y="5450415"/>
            <a:ext cx="11582400" cy="4701148"/>
            <a:chOff x="8025606" y="5250499"/>
            <a:chExt cx="8025816" cy="4855446"/>
          </a:xfrm>
        </p:grpSpPr>
        <p:sp>
          <p:nvSpPr>
            <p:cNvPr id="33" name="object 33">
              <a:extLst>
                <a:ext uri="{FF2B5EF4-FFF2-40B4-BE49-F238E27FC236}">
                  <a16:creationId xmlns:a16="http://schemas.microsoft.com/office/drawing/2014/main" id="{0EE16EA0-CD9C-6685-7301-B74CC2EDEBA8}"/>
                </a:ext>
              </a:extLst>
            </p:cNvPr>
            <p:cNvSpPr/>
            <p:nvPr/>
          </p:nvSpPr>
          <p:spPr>
            <a:xfrm>
              <a:off x="9039192" y="5250499"/>
              <a:ext cx="4557750" cy="1289050"/>
            </a:xfrm>
            <a:custGeom>
              <a:avLst/>
              <a:gdLst/>
              <a:ahLst/>
              <a:cxnLst/>
              <a:rect l="l" t="t" r="r" b="b"/>
              <a:pathLst>
                <a:path w="6664325" h="1289050">
                  <a:moveTo>
                    <a:pt x="2946489" y="448373"/>
                  </a:moveTo>
                  <a:lnTo>
                    <a:pt x="2943847" y="399529"/>
                  </a:lnTo>
                  <a:lnTo>
                    <a:pt x="2936138" y="352196"/>
                  </a:lnTo>
                  <a:lnTo>
                    <a:pt x="2923629" y="306654"/>
                  </a:lnTo>
                  <a:lnTo>
                    <a:pt x="2906572" y="263194"/>
                  </a:lnTo>
                  <a:lnTo>
                    <a:pt x="2885262" y="222072"/>
                  </a:lnTo>
                  <a:lnTo>
                    <a:pt x="2859976" y="183578"/>
                  </a:lnTo>
                  <a:lnTo>
                    <a:pt x="2830969" y="147967"/>
                  </a:lnTo>
                  <a:lnTo>
                    <a:pt x="2798521" y="115519"/>
                  </a:lnTo>
                  <a:lnTo>
                    <a:pt x="2762910" y="86512"/>
                  </a:lnTo>
                  <a:lnTo>
                    <a:pt x="2724416" y="61226"/>
                  </a:lnTo>
                  <a:lnTo>
                    <a:pt x="2683294" y="39916"/>
                  </a:lnTo>
                  <a:lnTo>
                    <a:pt x="2639834" y="22860"/>
                  </a:lnTo>
                  <a:lnTo>
                    <a:pt x="2594292" y="10350"/>
                  </a:lnTo>
                  <a:lnTo>
                    <a:pt x="2546959" y="2641"/>
                  </a:lnTo>
                  <a:lnTo>
                    <a:pt x="2498115" y="0"/>
                  </a:lnTo>
                  <a:lnTo>
                    <a:pt x="448373" y="0"/>
                  </a:lnTo>
                  <a:lnTo>
                    <a:pt x="399516" y="2641"/>
                  </a:lnTo>
                  <a:lnTo>
                    <a:pt x="352183" y="10350"/>
                  </a:lnTo>
                  <a:lnTo>
                    <a:pt x="306641" y="22860"/>
                  </a:lnTo>
                  <a:lnTo>
                    <a:pt x="263182" y="39916"/>
                  </a:lnTo>
                  <a:lnTo>
                    <a:pt x="222059" y="61226"/>
                  </a:lnTo>
                  <a:lnTo>
                    <a:pt x="183565" y="86512"/>
                  </a:lnTo>
                  <a:lnTo>
                    <a:pt x="147955" y="115519"/>
                  </a:lnTo>
                  <a:lnTo>
                    <a:pt x="115506" y="147967"/>
                  </a:lnTo>
                  <a:lnTo>
                    <a:pt x="86499" y="183578"/>
                  </a:lnTo>
                  <a:lnTo>
                    <a:pt x="61214" y="222072"/>
                  </a:lnTo>
                  <a:lnTo>
                    <a:pt x="39903" y="263194"/>
                  </a:lnTo>
                  <a:lnTo>
                    <a:pt x="22847" y="306654"/>
                  </a:lnTo>
                  <a:lnTo>
                    <a:pt x="10337" y="352196"/>
                  </a:lnTo>
                  <a:lnTo>
                    <a:pt x="2628" y="399529"/>
                  </a:lnTo>
                  <a:lnTo>
                    <a:pt x="0" y="448373"/>
                  </a:lnTo>
                  <a:lnTo>
                    <a:pt x="0" y="840066"/>
                  </a:lnTo>
                  <a:lnTo>
                    <a:pt x="2628" y="888923"/>
                  </a:lnTo>
                  <a:lnTo>
                    <a:pt x="10337" y="936256"/>
                  </a:lnTo>
                  <a:lnTo>
                    <a:pt x="22847" y="981786"/>
                  </a:lnTo>
                  <a:lnTo>
                    <a:pt x="39903" y="1025258"/>
                  </a:lnTo>
                  <a:lnTo>
                    <a:pt x="61214" y="1066368"/>
                  </a:lnTo>
                  <a:lnTo>
                    <a:pt x="86499" y="1104874"/>
                  </a:lnTo>
                  <a:lnTo>
                    <a:pt x="115506" y="1140485"/>
                  </a:lnTo>
                  <a:lnTo>
                    <a:pt x="147955" y="1172933"/>
                  </a:lnTo>
                  <a:lnTo>
                    <a:pt x="183565" y="1201928"/>
                  </a:lnTo>
                  <a:lnTo>
                    <a:pt x="222059" y="1227226"/>
                  </a:lnTo>
                  <a:lnTo>
                    <a:pt x="263182" y="1248537"/>
                  </a:lnTo>
                  <a:lnTo>
                    <a:pt x="306641" y="1265580"/>
                  </a:lnTo>
                  <a:lnTo>
                    <a:pt x="352183" y="1278102"/>
                  </a:lnTo>
                  <a:lnTo>
                    <a:pt x="399516" y="1285811"/>
                  </a:lnTo>
                  <a:lnTo>
                    <a:pt x="448373" y="1288440"/>
                  </a:lnTo>
                  <a:lnTo>
                    <a:pt x="2498115" y="1288440"/>
                  </a:lnTo>
                  <a:lnTo>
                    <a:pt x="2546959" y="1285811"/>
                  </a:lnTo>
                  <a:lnTo>
                    <a:pt x="2594292" y="1278102"/>
                  </a:lnTo>
                  <a:lnTo>
                    <a:pt x="2639834" y="1265580"/>
                  </a:lnTo>
                  <a:lnTo>
                    <a:pt x="2683294" y="1248537"/>
                  </a:lnTo>
                  <a:lnTo>
                    <a:pt x="2724416" y="1227226"/>
                  </a:lnTo>
                  <a:lnTo>
                    <a:pt x="2762910" y="1201928"/>
                  </a:lnTo>
                  <a:lnTo>
                    <a:pt x="2798521" y="1172933"/>
                  </a:lnTo>
                  <a:lnTo>
                    <a:pt x="2830969" y="1140485"/>
                  </a:lnTo>
                  <a:lnTo>
                    <a:pt x="2859976" y="1104874"/>
                  </a:lnTo>
                  <a:lnTo>
                    <a:pt x="2885262" y="1066368"/>
                  </a:lnTo>
                  <a:lnTo>
                    <a:pt x="2906572" y="1025258"/>
                  </a:lnTo>
                  <a:lnTo>
                    <a:pt x="2923629" y="981786"/>
                  </a:lnTo>
                  <a:lnTo>
                    <a:pt x="2936138" y="936256"/>
                  </a:lnTo>
                  <a:lnTo>
                    <a:pt x="2943847" y="888923"/>
                  </a:lnTo>
                  <a:lnTo>
                    <a:pt x="2946489" y="840066"/>
                  </a:lnTo>
                  <a:lnTo>
                    <a:pt x="2946489" y="448373"/>
                  </a:lnTo>
                  <a:close/>
                </a:path>
                <a:path w="6664325" h="1289050">
                  <a:moveTo>
                    <a:pt x="6664185" y="448373"/>
                  </a:moveTo>
                  <a:lnTo>
                    <a:pt x="6661556" y="399529"/>
                  </a:lnTo>
                  <a:lnTo>
                    <a:pt x="6653847" y="352196"/>
                  </a:lnTo>
                  <a:lnTo>
                    <a:pt x="6641325" y="306654"/>
                  </a:lnTo>
                  <a:lnTo>
                    <a:pt x="6624282" y="263194"/>
                  </a:lnTo>
                  <a:lnTo>
                    <a:pt x="6602971" y="222072"/>
                  </a:lnTo>
                  <a:lnTo>
                    <a:pt x="6577673" y="183578"/>
                  </a:lnTo>
                  <a:lnTo>
                    <a:pt x="6548666" y="147967"/>
                  </a:lnTo>
                  <a:lnTo>
                    <a:pt x="6516230" y="115519"/>
                  </a:lnTo>
                  <a:lnTo>
                    <a:pt x="6480619" y="86512"/>
                  </a:lnTo>
                  <a:lnTo>
                    <a:pt x="6442113" y="61226"/>
                  </a:lnTo>
                  <a:lnTo>
                    <a:pt x="6400990" y="39916"/>
                  </a:lnTo>
                  <a:lnTo>
                    <a:pt x="6357531" y="22860"/>
                  </a:lnTo>
                  <a:lnTo>
                    <a:pt x="6312001" y="10350"/>
                  </a:lnTo>
                  <a:lnTo>
                    <a:pt x="6264668" y="2641"/>
                  </a:lnTo>
                  <a:lnTo>
                    <a:pt x="6215812" y="0"/>
                  </a:lnTo>
                  <a:lnTo>
                    <a:pt x="4166070" y="0"/>
                  </a:lnTo>
                  <a:lnTo>
                    <a:pt x="4117213" y="2641"/>
                  </a:lnTo>
                  <a:lnTo>
                    <a:pt x="4069880" y="10350"/>
                  </a:lnTo>
                  <a:lnTo>
                    <a:pt x="4024350" y="22860"/>
                  </a:lnTo>
                  <a:lnTo>
                    <a:pt x="3980891" y="39916"/>
                  </a:lnTo>
                  <a:lnTo>
                    <a:pt x="3939768" y="61226"/>
                  </a:lnTo>
                  <a:lnTo>
                    <a:pt x="3901262" y="86512"/>
                  </a:lnTo>
                  <a:lnTo>
                    <a:pt x="3865651" y="115519"/>
                  </a:lnTo>
                  <a:lnTo>
                    <a:pt x="3833215" y="147967"/>
                  </a:lnTo>
                  <a:lnTo>
                    <a:pt x="3804208" y="183578"/>
                  </a:lnTo>
                  <a:lnTo>
                    <a:pt x="3778910" y="222072"/>
                  </a:lnTo>
                  <a:lnTo>
                    <a:pt x="3757599" y="263194"/>
                  </a:lnTo>
                  <a:lnTo>
                    <a:pt x="3740556" y="306654"/>
                  </a:lnTo>
                  <a:lnTo>
                    <a:pt x="3728034" y="352196"/>
                  </a:lnTo>
                  <a:lnTo>
                    <a:pt x="3720325" y="399529"/>
                  </a:lnTo>
                  <a:lnTo>
                    <a:pt x="3717696" y="448373"/>
                  </a:lnTo>
                  <a:lnTo>
                    <a:pt x="3717696" y="840066"/>
                  </a:lnTo>
                  <a:lnTo>
                    <a:pt x="3720325" y="888923"/>
                  </a:lnTo>
                  <a:lnTo>
                    <a:pt x="3728034" y="936256"/>
                  </a:lnTo>
                  <a:lnTo>
                    <a:pt x="3740556" y="981786"/>
                  </a:lnTo>
                  <a:lnTo>
                    <a:pt x="3757599" y="1025258"/>
                  </a:lnTo>
                  <a:lnTo>
                    <a:pt x="3778910" y="1066368"/>
                  </a:lnTo>
                  <a:lnTo>
                    <a:pt x="3804208" y="1104874"/>
                  </a:lnTo>
                  <a:lnTo>
                    <a:pt x="3833215" y="1140485"/>
                  </a:lnTo>
                  <a:lnTo>
                    <a:pt x="3865651" y="1172933"/>
                  </a:lnTo>
                  <a:lnTo>
                    <a:pt x="3901262" y="1201928"/>
                  </a:lnTo>
                  <a:lnTo>
                    <a:pt x="3939768" y="1227226"/>
                  </a:lnTo>
                  <a:lnTo>
                    <a:pt x="3980891" y="1248537"/>
                  </a:lnTo>
                  <a:lnTo>
                    <a:pt x="4024350" y="1265580"/>
                  </a:lnTo>
                  <a:lnTo>
                    <a:pt x="4069880" y="1278102"/>
                  </a:lnTo>
                  <a:lnTo>
                    <a:pt x="4117213" y="1285811"/>
                  </a:lnTo>
                  <a:lnTo>
                    <a:pt x="4166070" y="1288440"/>
                  </a:lnTo>
                  <a:lnTo>
                    <a:pt x="6215812" y="1288440"/>
                  </a:lnTo>
                  <a:lnTo>
                    <a:pt x="6264668" y="1285811"/>
                  </a:lnTo>
                  <a:lnTo>
                    <a:pt x="6312001" y="1278102"/>
                  </a:lnTo>
                  <a:lnTo>
                    <a:pt x="6357531" y="1265580"/>
                  </a:lnTo>
                  <a:lnTo>
                    <a:pt x="6400990" y="1248537"/>
                  </a:lnTo>
                  <a:lnTo>
                    <a:pt x="6442113" y="1227226"/>
                  </a:lnTo>
                  <a:lnTo>
                    <a:pt x="6480619" y="1201928"/>
                  </a:lnTo>
                  <a:lnTo>
                    <a:pt x="6516230" y="1172933"/>
                  </a:lnTo>
                  <a:lnTo>
                    <a:pt x="6548666" y="1140485"/>
                  </a:lnTo>
                  <a:lnTo>
                    <a:pt x="6577673" y="1104874"/>
                  </a:lnTo>
                  <a:lnTo>
                    <a:pt x="6602971" y="1066368"/>
                  </a:lnTo>
                  <a:lnTo>
                    <a:pt x="6624282" y="1025258"/>
                  </a:lnTo>
                  <a:lnTo>
                    <a:pt x="6641325" y="981786"/>
                  </a:lnTo>
                  <a:lnTo>
                    <a:pt x="6653847" y="936256"/>
                  </a:lnTo>
                  <a:lnTo>
                    <a:pt x="6661556" y="888923"/>
                  </a:lnTo>
                  <a:lnTo>
                    <a:pt x="6664185" y="840066"/>
                  </a:lnTo>
                  <a:lnTo>
                    <a:pt x="6664185" y="448373"/>
                  </a:lnTo>
                  <a:close/>
                </a:path>
              </a:pathLst>
            </a:custGeom>
            <a:solidFill>
              <a:srgbClr val="03A2C9"/>
            </a:solidFill>
          </p:spPr>
          <p:txBody>
            <a:bodyPr wrap="square" lIns="0" tIns="0" rIns="0" bIns="0" rtlCol="0"/>
            <a:lstStyle/>
            <a:p>
              <a:endParaRPr lang="en-US" dirty="0"/>
            </a:p>
            <a:p>
              <a:r>
                <a:rPr lang="en-US" noProof="0" dirty="0"/>
                <a:t>           </a:t>
              </a:r>
              <a:r>
                <a:rPr lang="en-US" sz="2450" b="1" spc="-20" dirty="0">
                  <a:solidFill>
                    <a:srgbClr val="FFFFFF"/>
                  </a:solidFill>
                  <a:latin typeface="Gill Sans MT"/>
                </a:rPr>
                <a:t>Dismissal                       Order to remove </a:t>
              </a:r>
            </a:p>
            <a:p>
              <a:r>
                <a:rPr lang="en-US" sz="2450" b="1" spc="-20" dirty="0">
                  <a:solidFill>
                    <a:srgbClr val="FFFFFF"/>
                  </a:solidFill>
                  <a:latin typeface="Gill Sans MT"/>
                </a:rPr>
                <a:t>        of the case                         the content</a:t>
              </a:r>
            </a:p>
            <a:p>
              <a:r>
                <a:rPr lang="en-US" sz="2450" b="1" spc="-20" dirty="0">
                  <a:solidFill>
                    <a:srgbClr val="FFFFFF"/>
                  </a:solidFill>
                  <a:latin typeface="Gill Sans MT"/>
                </a:rPr>
                <a:t>                                                   </a:t>
              </a:r>
            </a:p>
          </p:txBody>
        </p:sp>
        <p:sp>
          <p:nvSpPr>
            <p:cNvPr id="34" name="object 34">
              <a:extLst>
                <a:ext uri="{FF2B5EF4-FFF2-40B4-BE49-F238E27FC236}">
                  <a16:creationId xmlns:a16="http://schemas.microsoft.com/office/drawing/2014/main" id="{73568694-1730-0534-3F1B-4F262B869296}"/>
                </a:ext>
              </a:extLst>
            </p:cNvPr>
            <p:cNvSpPr/>
            <p:nvPr/>
          </p:nvSpPr>
          <p:spPr>
            <a:xfrm>
              <a:off x="8025606" y="7375445"/>
              <a:ext cx="8025816" cy="2730500"/>
            </a:xfrm>
            <a:custGeom>
              <a:avLst/>
              <a:gdLst/>
              <a:ahLst/>
              <a:cxnLst/>
              <a:rect l="l" t="t" r="r" b="b"/>
              <a:pathLst>
                <a:path w="8931910" h="2730500">
                  <a:moveTo>
                    <a:pt x="4157624" y="775335"/>
                  </a:moveTo>
                  <a:lnTo>
                    <a:pt x="4156202" y="728103"/>
                  </a:lnTo>
                  <a:lnTo>
                    <a:pt x="4152011" y="681621"/>
                  </a:lnTo>
                  <a:lnTo>
                    <a:pt x="4145127" y="635965"/>
                  </a:lnTo>
                  <a:lnTo>
                    <a:pt x="4135628" y="591223"/>
                  </a:lnTo>
                  <a:lnTo>
                    <a:pt x="4123601" y="547471"/>
                  </a:lnTo>
                  <a:lnTo>
                    <a:pt x="4109110" y="504799"/>
                  </a:lnTo>
                  <a:lnTo>
                    <a:pt x="4092257" y="463270"/>
                  </a:lnTo>
                  <a:lnTo>
                    <a:pt x="4073118" y="422986"/>
                  </a:lnTo>
                  <a:lnTo>
                    <a:pt x="4051770" y="384009"/>
                  </a:lnTo>
                  <a:lnTo>
                    <a:pt x="4028287" y="346430"/>
                  </a:lnTo>
                  <a:lnTo>
                    <a:pt x="4002760" y="310337"/>
                  </a:lnTo>
                  <a:lnTo>
                    <a:pt x="3975277" y="275793"/>
                  </a:lnTo>
                  <a:lnTo>
                    <a:pt x="3945902" y="242900"/>
                  </a:lnTo>
                  <a:lnTo>
                    <a:pt x="3914724" y="211721"/>
                  </a:lnTo>
                  <a:lnTo>
                    <a:pt x="3881831" y="182346"/>
                  </a:lnTo>
                  <a:lnTo>
                    <a:pt x="3847287" y="154863"/>
                  </a:lnTo>
                  <a:lnTo>
                    <a:pt x="3811193" y="129336"/>
                  </a:lnTo>
                  <a:lnTo>
                    <a:pt x="3773614" y="105854"/>
                  </a:lnTo>
                  <a:lnTo>
                    <a:pt x="3734638" y="84505"/>
                  </a:lnTo>
                  <a:lnTo>
                    <a:pt x="3694353" y="65354"/>
                  </a:lnTo>
                  <a:lnTo>
                    <a:pt x="3652824" y="48501"/>
                  </a:lnTo>
                  <a:lnTo>
                    <a:pt x="3610152" y="34023"/>
                  </a:lnTo>
                  <a:lnTo>
                    <a:pt x="3566401" y="21983"/>
                  </a:lnTo>
                  <a:lnTo>
                    <a:pt x="3521659" y="12484"/>
                  </a:lnTo>
                  <a:lnTo>
                    <a:pt x="3476002" y="5600"/>
                  </a:lnTo>
                  <a:lnTo>
                    <a:pt x="3429520" y="1409"/>
                  </a:lnTo>
                  <a:lnTo>
                    <a:pt x="3382289" y="0"/>
                  </a:lnTo>
                  <a:lnTo>
                    <a:pt x="775335" y="0"/>
                  </a:lnTo>
                  <a:lnTo>
                    <a:pt x="728103" y="1409"/>
                  </a:lnTo>
                  <a:lnTo>
                    <a:pt x="681621" y="5600"/>
                  </a:lnTo>
                  <a:lnTo>
                    <a:pt x="635965" y="12484"/>
                  </a:lnTo>
                  <a:lnTo>
                    <a:pt x="591223" y="21983"/>
                  </a:lnTo>
                  <a:lnTo>
                    <a:pt x="547471" y="34023"/>
                  </a:lnTo>
                  <a:lnTo>
                    <a:pt x="504799" y="48501"/>
                  </a:lnTo>
                  <a:lnTo>
                    <a:pt x="463270" y="65354"/>
                  </a:lnTo>
                  <a:lnTo>
                    <a:pt x="422986" y="84505"/>
                  </a:lnTo>
                  <a:lnTo>
                    <a:pt x="384009" y="105854"/>
                  </a:lnTo>
                  <a:lnTo>
                    <a:pt x="346430" y="129336"/>
                  </a:lnTo>
                  <a:lnTo>
                    <a:pt x="310337" y="154863"/>
                  </a:lnTo>
                  <a:lnTo>
                    <a:pt x="275793" y="182346"/>
                  </a:lnTo>
                  <a:lnTo>
                    <a:pt x="242900" y="211721"/>
                  </a:lnTo>
                  <a:lnTo>
                    <a:pt x="211721" y="242900"/>
                  </a:lnTo>
                  <a:lnTo>
                    <a:pt x="182346" y="275793"/>
                  </a:lnTo>
                  <a:lnTo>
                    <a:pt x="154863" y="310337"/>
                  </a:lnTo>
                  <a:lnTo>
                    <a:pt x="129336" y="346430"/>
                  </a:lnTo>
                  <a:lnTo>
                    <a:pt x="105854" y="384009"/>
                  </a:lnTo>
                  <a:lnTo>
                    <a:pt x="84505" y="422986"/>
                  </a:lnTo>
                  <a:lnTo>
                    <a:pt x="65354" y="463270"/>
                  </a:lnTo>
                  <a:lnTo>
                    <a:pt x="48501" y="504799"/>
                  </a:lnTo>
                  <a:lnTo>
                    <a:pt x="34023" y="547471"/>
                  </a:lnTo>
                  <a:lnTo>
                    <a:pt x="21983" y="591223"/>
                  </a:lnTo>
                  <a:lnTo>
                    <a:pt x="12484" y="635965"/>
                  </a:lnTo>
                  <a:lnTo>
                    <a:pt x="5600" y="681621"/>
                  </a:lnTo>
                  <a:lnTo>
                    <a:pt x="1409" y="728103"/>
                  </a:lnTo>
                  <a:lnTo>
                    <a:pt x="0" y="775335"/>
                  </a:lnTo>
                  <a:lnTo>
                    <a:pt x="0" y="1955063"/>
                  </a:lnTo>
                  <a:lnTo>
                    <a:pt x="1409" y="2002294"/>
                  </a:lnTo>
                  <a:lnTo>
                    <a:pt x="5600" y="2048776"/>
                  </a:lnTo>
                  <a:lnTo>
                    <a:pt x="12484" y="2094433"/>
                  </a:lnTo>
                  <a:lnTo>
                    <a:pt x="21983" y="2139175"/>
                  </a:lnTo>
                  <a:lnTo>
                    <a:pt x="34023" y="2182926"/>
                  </a:lnTo>
                  <a:lnTo>
                    <a:pt x="48501" y="2225598"/>
                  </a:lnTo>
                  <a:lnTo>
                    <a:pt x="65354" y="2267127"/>
                  </a:lnTo>
                  <a:lnTo>
                    <a:pt x="84505" y="2307412"/>
                  </a:lnTo>
                  <a:lnTo>
                    <a:pt x="105854" y="2346388"/>
                  </a:lnTo>
                  <a:lnTo>
                    <a:pt x="129336" y="2383967"/>
                  </a:lnTo>
                  <a:lnTo>
                    <a:pt x="154863" y="2420061"/>
                  </a:lnTo>
                  <a:lnTo>
                    <a:pt x="182346" y="2454605"/>
                  </a:lnTo>
                  <a:lnTo>
                    <a:pt x="211721" y="2487498"/>
                  </a:lnTo>
                  <a:lnTo>
                    <a:pt x="242900" y="2518676"/>
                  </a:lnTo>
                  <a:lnTo>
                    <a:pt x="275793" y="2548051"/>
                  </a:lnTo>
                  <a:lnTo>
                    <a:pt x="310337" y="2575534"/>
                  </a:lnTo>
                  <a:lnTo>
                    <a:pt x="346430" y="2601061"/>
                  </a:lnTo>
                  <a:lnTo>
                    <a:pt x="384009" y="2624544"/>
                  </a:lnTo>
                  <a:lnTo>
                    <a:pt x="422986" y="2645892"/>
                  </a:lnTo>
                  <a:lnTo>
                    <a:pt x="463270" y="2665031"/>
                  </a:lnTo>
                  <a:lnTo>
                    <a:pt x="504799" y="2681884"/>
                  </a:lnTo>
                  <a:lnTo>
                    <a:pt x="547471" y="2696375"/>
                  </a:lnTo>
                  <a:lnTo>
                    <a:pt x="591223" y="2708402"/>
                  </a:lnTo>
                  <a:lnTo>
                    <a:pt x="635965" y="2717901"/>
                  </a:lnTo>
                  <a:lnTo>
                    <a:pt x="681621" y="2724785"/>
                  </a:lnTo>
                  <a:lnTo>
                    <a:pt x="728103" y="2728976"/>
                  </a:lnTo>
                  <a:lnTo>
                    <a:pt x="775335" y="2730398"/>
                  </a:lnTo>
                  <a:lnTo>
                    <a:pt x="3382289" y="2730398"/>
                  </a:lnTo>
                  <a:lnTo>
                    <a:pt x="3429520" y="2728976"/>
                  </a:lnTo>
                  <a:lnTo>
                    <a:pt x="3476002" y="2724785"/>
                  </a:lnTo>
                  <a:lnTo>
                    <a:pt x="3521659" y="2717901"/>
                  </a:lnTo>
                  <a:lnTo>
                    <a:pt x="3566401" y="2708402"/>
                  </a:lnTo>
                  <a:lnTo>
                    <a:pt x="3610152" y="2696375"/>
                  </a:lnTo>
                  <a:lnTo>
                    <a:pt x="3652824" y="2681884"/>
                  </a:lnTo>
                  <a:lnTo>
                    <a:pt x="3694353" y="2665031"/>
                  </a:lnTo>
                  <a:lnTo>
                    <a:pt x="3734638" y="2645892"/>
                  </a:lnTo>
                  <a:lnTo>
                    <a:pt x="3773614" y="2624544"/>
                  </a:lnTo>
                  <a:lnTo>
                    <a:pt x="3811193" y="2601061"/>
                  </a:lnTo>
                  <a:lnTo>
                    <a:pt x="3847287" y="2575534"/>
                  </a:lnTo>
                  <a:lnTo>
                    <a:pt x="3881831" y="2548051"/>
                  </a:lnTo>
                  <a:lnTo>
                    <a:pt x="3914724" y="2518676"/>
                  </a:lnTo>
                  <a:lnTo>
                    <a:pt x="3945902" y="2487498"/>
                  </a:lnTo>
                  <a:lnTo>
                    <a:pt x="3975277" y="2454605"/>
                  </a:lnTo>
                  <a:lnTo>
                    <a:pt x="4002760" y="2420061"/>
                  </a:lnTo>
                  <a:lnTo>
                    <a:pt x="4028287" y="2383967"/>
                  </a:lnTo>
                  <a:lnTo>
                    <a:pt x="4051770" y="2346388"/>
                  </a:lnTo>
                  <a:lnTo>
                    <a:pt x="4073118" y="2307412"/>
                  </a:lnTo>
                  <a:lnTo>
                    <a:pt x="4092257" y="2267127"/>
                  </a:lnTo>
                  <a:lnTo>
                    <a:pt x="4109110" y="2225598"/>
                  </a:lnTo>
                  <a:lnTo>
                    <a:pt x="4123601" y="2182926"/>
                  </a:lnTo>
                  <a:lnTo>
                    <a:pt x="4135628" y="2139175"/>
                  </a:lnTo>
                  <a:lnTo>
                    <a:pt x="4145127" y="2094433"/>
                  </a:lnTo>
                  <a:lnTo>
                    <a:pt x="4152011" y="2048776"/>
                  </a:lnTo>
                  <a:lnTo>
                    <a:pt x="4156202" y="2002294"/>
                  </a:lnTo>
                  <a:lnTo>
                    <a:pt x="4157624" y="1955063"/>
                  </a:lnTo>
                  <a:lnTo>
                    <a:pt x="4157624" y="775335"/>
                  </a:lnTo>
                  <a:close/>
                </a:path>
                <a:path w="8931910" h="2730500">
                  <a:moveTo>
                    <a:pt x="8931834" y="775335"/>
                  </a:moveTo>
                  <a:lnTo>
                    <a:pt x="8930424" y="728103"/>
                  </a:lnTo>
                  <a:lnTo>
                    <a:pt x="8926233" y="681621"/>
                  </a:lnTo>
                  <a:lnTo>
                    <a:pt x="8919350" y="635965"/>
                  </a:lnTo>
                  <a:lnTo>
                    <a:pt x="8909850" y="591223"/>
                  </a:lnTo>
                  <a:lnTo>
                    <a:pt x="8897810" y="547471"/>
                  </a:lnTo>
                  <a:lnTo>
                    <a:pt x="8883332" y="504799"/>
                  </a:lnTo>
                  <a:lnTo>
                    <a:pt x="8866480" y="463270"/>
                  </a:lnTo>
                  <a:lnTo>
                    <a:pt x="8847328" y="422986"/>
                  </a:lnTo>
                  <a:lnTo>
                    <a:pt x="8825979" y="384009"/>
                  </a:lnTo>
                  <a:lnTo>
                    <a:pt x="8802497" y="346430"/>
                  </a:lnTo>
                  <a:lnTo>
                    <a:pt x="8776983" y="310337"/>
                  </a:lnTo>
                  <a:lnTo>
                    <a:pt x="8749487" y="275793"/>
                  </a:lnTo>
                  <a:lnTo>
                    <a:pt x="8720112" y="242900"/>
                  </a:lnTo>
                  <a:lnTo>
                    <a:pt x="8688934" y="211721"/>
                  </a:lnTo>
                  <a:lnTo>
                    <a:pt x="8656041" y="182346"/>
                  </a:lnTo>
                  <a:lnTo>
                    <a:pt x="8621497" y="154863"/>
                  </a:lnTo>
                  <a:lnTo>
                    <a:pt x="8585403" y="129336"/>
                  </a:lnTo>
                  <a:lnTo>
                    <a:pt x="8547824" y="105854"/>
                  </a:lnTo>
                  <a:lnTo>
                    <a:pt x="8508860" y="84505"/>
                  </a:lnTo>
                  <a:lnTo>
                    <a:pt x="8468563" y="65354"/>
                  </a:lnTo>
                  <a:lnTo>
                    <a:pt x="8427047" y="48501"/>
                  </a:lnTo>
                  <a:lnTo>
                    <a:pt x="8384362" y="34023"/>
                  </a:lnTo>
                  <a:lnTo>
                    <a:pt x="8340611" y="21983"/>
                  </a:lnTo>
                  <a:lnTo>
                    <a:pt x="8295868" y="12484"/>
                  </a:lnTo>
                  <a:lnTo>
                    <a:pt x="8250212" y="5600"/>
                  </a:lnTo>
                  <a:lnTo>
                    <a:pt x="8203730" y="1409"/>
                  </a:lnTo>
                  <a:lnTo>
                    <a:pt x="8156499" y="0"/>
                  </a:lnTo>
                  <a:lnTo>
                    <a:pt x="5549544" y="0"/>
                  </a:lnTo>
                  <a:lnTo>
                    <a:pt x="5502313" y="1409"/>
                  </a:lnTo>
                  <a:lnTo>
                    <a:pt x="5455831" y="5600"/>
                  </a:lnTo>
                  <a:lnTo>
                    <a:pt x="5410174" y="12484"/>
                  </a:lnTo>
                  <a:lnTo>
                    <a:pt x="5365432" y="21983"/>
                  </a:lnTo>
                  <a:lnTo>
                    <a:pt x="5321681" y="34023"/>
                  </a:lnTo>
                  <a:lnTo>
                    <a:pt x="5279009" y="48501"/>
                  </a:lnTo>
                  <a:lnTo>
                    <a:pt x="5237480" y="65354"/>
                  </a:lnTo>
                  <a:lnTo>
                    <a:pt x="5197195" y="84505"/>
                  </a:lnTo>
                  <a:lnTo>
                    <a:pt x="5158219" y="105854"/>
                  </a:lnTo>
                  <a:lnTo>
                    <a:pt x="5120640" y="129336"/>
                  </a:lnTo>
                  <a:lnTo>
                    <a:pt x="5084546" y="154863"/>
                  </a:lnTo>
                  <a:lnTo>
                    <a:pt x="5050002" y="182346"/>
                  </a:lnTo>
                  <a:lnTo>
                    <a:pt x="5017109" y="211721"/>
                  </a:lnTo>
                  <a:lnTo>
                    <a:pt x="4985931" y="242900"/>
                  </a:lnTo>
                  <a:lnTo>
                    <a:pt x="4956556" y="275793"/>
                  </a:lnTo>
                  <a:lnTo>
                    <a:pt x="4929073" y="310337"/>
                  </a:lnTo>
                  <a:lnTo>
                    <a:pt x="4903546" y="346430"/>
                  </a:lnTo>
                  <a:lnTo>
                    <a:pt x="4880064" y="384009"/>
                  </a:lnTo>
                  <a:lnTo>
                    <a:pt x="4858715" y="422986"/>
                  </a:lnTo>
                  <a:lnTo>
                    <a:pt x="4839576" y="463270"/>
                  </a:lnTo>
                  <a:lnTo>
                    <a:pt x="4822723" y="504799"/>
                  </a:lnTo>
                  <a:lnTo>
                    <a:pt x="4808232" y="547471"/>
                  </a:lnTo>
                  <a:lnTo>
                    <a:pt x="4796206" y="591223"/>
                  </a:lnTo>
                  <a:lnTo>
                    <a:pt x="4786706" y="635965"/>
                  </a:lnTo>
                  <a:lnTo>
                    <a:pt x="4779823" y="681621"/>
                  </a:lnTo>
                  <a:lnTo>
                    <a:pt x="4775632" y="728103"/>
                  </a:lnTo>
                  <a:lnTo>
                    <a:pt x="4774209" y="775335"/>
                  </a:lnTo>
                  <a:lnTo>
                    <a:pt x="4774209" y="1955063"/>
                  </a:lnTo>
                  <a:lnTo>
                    <a:pt x="4775632" y="2002294"/>
                  </a:lnTo>
                  <a:lnTo>
                    <a:pt x="4779823" y="2048776"/>
                  </a:lnTo>
                  <a:lnTo>
                    <a:pt x="4786706" y="2094433"/>
                  </a:lnTo>
                  <a:lnTo>
                    <a:pt x="4796206" y="2139175"/>
                  </a:lnTo>
                  <a:lnTo>
                    <a:pt x="4808232" y="2182926"/>
                  </a:lnTo>
                  <a:lnTo>
                    <a:pt x="4822723" y="2225598"/>
                  </a:lnTo>
                  <a:lnTo>
                    <a:pt x="4839576" y="2267127"/>
                  </a:lnTo>
                  <a:lnTo>
                    <a:pt x="4858715" y="2307412"/>
                  </a:lnTo>
                  <a:lnTo>
                    <a:pt x="4880064" y="2346388"/>
                  </a:lnTo>
                  <a:lnTo>
                    <a:pt x="4903546" y="2383967"/>
                  </a:lnTo>
                  <a:lnTo>
                    <a:pt x="4929073" y="2420061"/>
                  </a:lnTo>
                  <a:lnTo>
                    <a:pt x="4956556" y="2454605"/>
                  </a:lnTo>
                  <a:lnTo>
                    <a:pt x="4985931" y="2487498"/>
                  </a:lnTo>
                  <a:lnTo>
                    <a:pt x="5017109" y="2518676"/>
                  </a:lnTo>
                  <a:lnTo>
                    <a:pt x="5050002" y="2548051"/>
                  </a:lnTo>
                  <a:lnTo>
                    <a:pt x="5084546" y="2575534"/>
                  </a:lnTo>
                  <a:lnTo>
                    <a:pt x="5120640" y="2601061"/>
                  </a:lnTo>
                  <a:lnTo>
                    <a:pt x="5158219" y="2624544"/>
                  </a:lnTo>
                  <a:lnTo>
                    <a:pt x="5197195" y="2645892"/>
                  </a:lnTo>
                  <a:lnTo>
                    <a:pt x="5237480" y="2665031"/>
                  </a:lnTo>
                  <a:lnTo>
                    <a:pt x="5279009" y="2681884"/>
                  </a:lnTo>
                  <a:lnTo>
                    <a:pt x="5321681" y="2696375"/>
                  </a:lnTo>
                  <a:lnTo>
                    <a:pt x="5365432" y="2708402"/>
                  </a:lnTo>
                  <a:lnTo>
                    <a:pt x="5410174" y="2717901"/>
                  </a:lnTo>
                  <a:lnTo>
                    <a:pt x="5455831" y="2724785"/>
                  </a:lnTo>
                  <a:lnTo>
                    <a:pt x="5502313" y="2728976"/>
                  </a:lnTo>
                  <a:lnTo>
                    <a:pt x="5549544" y="2730398"/>
                  </a:lnTo>
                  <a:lnTo>
                    <a:pt x="8156499" y="2730398"/>
                  </a:lnTo>
                  <a:lnTo>
                    <a:pt x="8203730" y="2728976"/>
                  </a:lnTo>
                  <a:lnTo>
                    <a:pt x="8250212" y="2724785"/>
                  </a:lnTo>
                  <a:lnTo>
                    <a:pt x="8295868" y="2717901"/>
                  </a:lnTo>
                  <a:lnTo>
                    <a:pt x="8340611" y="2708402"/>
                  </a:lnTo>
                  <a:lnTo>
                    <a:pt x="8384362" y="2696375"/>
                  </a:lnTo>
                  <a:lnTo>
                    <a:pt x="8427047" y="2681884"/>
                  </a:lnTo>
                  <a:lnTo>
                    <a:pt x="8468563" y="2665031"/>
                  </a:lnTo>
                  <a:lnTo>
                    <a:pt x="8508860" y="2645892"/>
                  </a:lnTo>
                  <a:lnTo>
                    <a:pt x="8547824" y="2624544"/>
                  </a:lnTo>
                  <a:lnTo>
                    <a:pt x="8585403" y="2601061"/>
                  </a:lnTo>
                  <a:lnTo>
                    <a:pt x="8621497" y="2575534"/>
                  </a:lnTo>
                  <a:lnTo>
                    <a:pt x="8656041" y="2548051"/>
                  </a:lnTo>
                  <a:lnTo>
                    <a:pt x="8688934" y="2518676"/>
                  </a:lnTo>
                  <a:lnTo>
                    <a:pt x="8720112" y="2487498"/>
                  </a:lnTo>
                  <a:lnTo>
                    <a:pt x="8749487" y="2454605"/>
                  </a:lnTo>
                  <a:lnTo>
                    <a:pt x="8776983" y="2420061"/>
                  </a:lnTo>
                  <a:lnTo>
                    <a:pt x="8802497" y="2383967"/>
                  </a:lnTo>
                  <a:lnTo>
                    <a:pt x="8825979" y="2346388"/>
                  </a:lnTo>
                  <a:lnTo>
                    <a:pt x="8847328" y="2307412"/>
                  </a:lnTo>
                  <a:lnTo>
                    <a:pt x="8866480" y="2267127"/>
                  </a:lnTo>
                  <a:lnTo>
                    <a:pt x="8883332" y="2225598"/>
                  </a:lnTo>
                  <a:lnTo>
                    <a:pt x="8897810" y="2182926"/>
                  </a:lnTo>
                  <a:lnTo>
                    <a:pt x="8909850" y="2139175"/>
                  </a:lnTo>
                  <a:lnTo>
                    <a:pt x="8919350" y="2094433"/>
                  </a:lnTo>
                  <a:lnTo>
                    <a:pt x="8926233" y="2048776"/>
                  </a:lnTo>
                  <a:lnTo>
                    <a:pt x="8930424" y="2002294"/>
                  </a:lnTo>
                  <a:lnTo>
                    <a:pt x="8931834" y="1955063"/>
                  </a:lnTo>
                  <a:lnTo>
                    <a:pt x="8931834" y="775335"/>
                  </a:lnTo>
                  <a:close/>
                </a:path>
              </a:pathLst>
            </a:custGeom>
            <a:solidFill>
              <a:srgbClr val="4CBD97"/>
            </a:solidFill>
          </p:spPr>
          <p:txBody>
            <a:bodyPr wrap="square" lIns="0" tIns="0" rIns="0" bIns="0" rtlCol="0"/>
            <a:lstStyle/>
            <a:p>
              <a:endParaRPr lang="en-US" noProof="0" dirty="0"/>
            </a:p>
          </p:txBody>
        </p:sp>
      </p:grpSp>
      <p:sp>
        <p:nvSpPr>
          <p:cNvPr id="35" name="object 35">
            <a:extLst>
              <a:ext uri="{FF2B5EF4-FFF2-40B4-BE49-F238E27FC236}">
                <a16:creationId xmlns:a16="http://schemas.microsoft.com/office/drawing/2014/main" id="{A65281A3-21B0-7CDD-E9E4-810CD0F54362}"/>
              </a:ext>
            </a:extLst>
          </p:cNvPr>
          <p:cNvSpPr txBox="1"/>
          <p:nvPr/>
        </p:nvSpPr>
        <p:spPr>
          <a:xfrm>
            <a:off x="6655191" y="2865242"/>
            <a:ext cx="2790136" cy="389209"/>
          </a:xfrm>
          <a:prstGeom prst="rect">
            <a:avLst/>
          </a:prstGeom>
        </p:spPr>
        <p:txBody>
          <a:bodyPr vert="horz" wrap="square" lIns="0" tIns="12065" rIns="0" bIns="0" rtlCol="0">
            <a:spAutoFit/>
          </a:bodyPr>
          <a:lstStyle/>
          <a:p>
            <a:pPr marL="12700">
              <a:lnSpc>
                <a:spcPct val="100000"/>
              </a:lnSpc>
              <a:spcBef>
                <a:spcPts val="95"/>
              </a:spcBef>
            </a:pPr>
            <a:endParaRPr lang="en-US" sz="2450" noProof="0" dirty="0">
              <a:latin typeface="Gill Sans MT"/>
              <a:cs typeface="Gill Sans MT"/>
            </a:endParaRPr>
          </a:p>
        </p:txBody>
      </p:sp>
      <p:sp>
        <p:nvSpPr>
          <p:cNvPr id="38" name="object 38">
            <a:extLst>
              <a:ext uri="{FF2B5EF4-FFF2-40B4-BE49-F238E27FC236}">
                <a16:creationId xmlns:a16="http://schemas.microsoft.com/office/drawing/2014/main" id="{4B629B22-A6BD-0AD5-D67A-3692FBF4DE4E}"/>
              </a:ext>
            </a:extLst>
          </p:cNvPr>
          <p:cNvSpPr txBox="1"/>
          <p:nvPr/>
        </p:nvSpPr>
        <p:spPr>
          <a:xfrm>
            <a:off x="4532764" y="5450415"/>
            <a:ext cx="1635760" cy="769620"/>
          </a:xfrm>
          <a:prstGeom prst="rect">
            <a:avLst/>
          </a:prstGeom>
        </p:spPr>
        <p:txBody>
          <a:bodyPr vert="horz" wrap="square" lIns="0" tIns="26034" rIns="0" bIns="0" rtlCol="0">
            <a:spAutoFit/>
          </a:bodyPr>
          <a:lstStyle/>
          <a:p>
            <a:pPr marL="12700" marR="5080" indent="384810">
              <a:lnSpc>
                <a:spcPts val="2920"/>
              </a:lnSpc>
              <a:spcBef>
                <a:spcPts val="204"/>
              </a:spcBef>
            </a:pPr>
            <a:r>
              <a:rPr lang="en-US" sz="2450" b="1" spc="-20" noProof="0" dirty="0">
                <a:solidFill>
                  <a:srgbClr val="FFFFFF"/>
                </a:solidFill>
                <a:latin typeface="Gill Sans MT"/>
                <a:cs typeface="Gill Sans MT"/>
              </a:rPr>
              <a:t>CD’S </a:t>
            </a:r>
            <a:r>
              <a:rPr lang="en-US" sz="2450" b="1" spc="-10" noProof="0" dirty="0">
                <a:solidFill>
                  <a:srgbClr val="FFFFFF"/>
                </a:solidFill>
                <a:latin typeface="Gill Sans MT"/>
                <a:cs typeface="Gill Sans MT"/>
              </a:rPr>
              <a:t>DECISION</a:t>
            </a:r>
            <a:endParaRPr lang="en-US" sz="2450" noProof="0" dirty="0">
              <a:latin typeface="Gill Sans MT"/>
              <a:cs typeface="Gill Sans MT"/>
            </a:endParaRPr>
          </a:p>
        </p:txBody>
      </p:sp>
      <p:sp>
        <p:nvSpPr>
          <p:cNvPr id="41" name="object 41">
            <a:extLst>
              <a:ext uri="{FF2B5EF4-FFF2-40B4-BE49-F238E27FC236}">
                <a16:creationId xmlns:a16="http://schemas.microsoft.com/office/drawing/2014/main" id="{BB8AFD6A-4710-F663-2B16-9DBCE05D93D6}"/>
              </a:ext>
            </a:extLst>
          </p:cNvPr>
          <p:cNvSpPr txBox="1"/>
          <p:nvPr/>
        </p:nvSpPr>
        <p:spPr>
          <a:xfrm>
            <a:off x="13852847" y="7689473"/>
            <a:ext cx="3253740" cy="2366645"/>
          </a:xfrm>
          <a:prstGeom prst="rect">
            <a:avLst/>
          </a:prstGeom>
        </p:spPr>
        <p:txBody>
          <a:bodyPr vert="horz" wrap="square" lIns="0" tIns="12700" rIns="0" bIns="0" rtlCol="0">
            <a:spAutoFit/>
          </a:bodyPr>
          <a:lstStyle/>
          <a:p>
            <a:pPr marL="12065" marR="5080" indent="-635" algn="ctr">
              <a:lnSpc>
                <a:spcPct val="100000"/>
              </a:lnSpc>
              <a:spcBef>
                <a:spcPts val="100"/>
              </a:spcBef>
            </a:pPr>
            <a:r>
              <a:rPr lang="en-US" sz="2200" b="1" noProof="0" dirty="0">
                <a:solidFill>
                  <a:srgbClr val="FFFFFF"/>
                </a:solidFill>
                <a:latin typeface="Gill Sans MT"/>
                <a:cs typeface="Gill Sans MT"/>
              </a:rPr>
              <a:t>SERVER</a:t>
            </a:r>
            <a:r>
              <a:rPr lang="en-US" sz="2200" b="1" spc="175" noProof="0" dirty="0">
                <a:solidFill>
                  <a:srgbClr val="FFFFFF"/>
                </a:solidFill>
                <a:latin typeface="Gill Sans MT"/>
                <a:cs typeface="Gill Sans MT"/>
              </a:rPr>
              <a:t> </a:t>
            </a:r>
            <a:r>
              <a:rPr lang="en-US" sz="2200" b="1" spc="-10" noProof="0" dirty="0">
                <a:solidFill>
                  <a:srgbClr val="FFFFFF"/>
                </a:solidFill>
                <a:latin typeface="Gill Sans MT"/>
                <a:cs typeface="Gill Sans MT"/>
              </a:rPr>
              <a:t>LOCATED  </a:t>
            </a:r>
            <a:r>
              <a:rPr lang="en-US" sz="2200" b="1" noProof="0" dirty="0">
                <a:solidFill>
                  <a:srgbClr val="FFFFFF"/>
                </a:solidFill>
                <a:latin typeface="Gill Sans MT"/>
                <a:cs typeface="Gill Sans MT"/>
              </a:rPr>
              <a:t>ABROAD: ORDER</a:t>
            </a:r>
            <a:r>
              <a:rPr lang="en-US" sz="2200" b="1" spc="114" noProof="0" dirty="0">
                <a:solidFill>
                  <a:srgbClr val="FFFFFF"/>
                </a:solidFill>
                <a:latin typeface="Gill Sans MT"/>
                <a:cs typeface="Gill Sans MT"/>
              </a:rPr>
              <a:t> </a:t>
            </a:r>
            <a:r>
              <a:rPr lang="en-US" sz="2200" b="1" spc="-25" noProof="0" dirty="0">
                <a:solidFill>
                  <a:srgbClr val="FFFFFF"/>
                </a:solidFill>
                <a:latin typeface="Gill Sans MT"/>
                <a:cs typeface="Gill Sans MT"/>
              </a:rPr>
              <a:t>TO </a:t>
            </a:r>
            <a:r>
              <a:rPr lang="en-US" sz="2200" b="1" spc="50" noProof="0" dirty="0">
                <a:solidFill>
                  <a:srgbClr val="FFFFFF"/>
                </a:solidFill>
                <a:latin typeface="Gill Sans MT"/>
                <a:cs typeface="Gill Sans MT"/>
              </a:rPr>
              <a:t>ALBANIAN</a:t>
            </a:r>
            <a:r>
              <a:rPr lang="en-US" sz="2200" b="1" spc="45" noProof="0" dirty="0">
                <a:solidFill>
                  <a:srgbClr val="FFFFFF"/>
                </a:solidFill>
                <a:latin typeface="Gill Sans MT"/>
                <a:cs typeface="Gill Sans MT"/>
              </a:rPr>
              <a:t> </a:t>
            </a:r>
            <a:r>
              <a:rPr lang="en-US" sz="2200" b="1" spc="-20" noProof="0" dirty="0">
                <a:solidFill>
                  <a:srgbClr val="FFFFFF"/>
                </a:solidFill>
                <a:latin typeface="Gill Sans MT"/>
                <a:cs typeface="Gill Sans MT"/>
              </a:rPr>
              <a:t>MERE </a:t>
            </a:r>
            <a:r>
              <a:rPr lang="en-US" sz="2200" b="1" noProof="0" dirty="0">
                <a:solidFill>
                  <a:srgbClr val="FFFFFF"/>
                </a:solidFill>
                <a:latin typeface="Gill Sans MT"/>
                <a:cs typeface="Gill Sans MT"/>
              </a:rPr>
              <a:t>CONDUIT</a:t>
            </a:r>
            <a:r>
              <a:rPr lang="en-US" sz="2200" b="1" spc="-45" noProof="0" dirty="0">
                <a:solidFill>
                  <a:srgbClr val="FFFFFF"/>
                </a:solidFill>
                <a:latin typeface="Gill Sans MT"/>
                <a:cs typeface="Gill Sans MT"/>
              </a:rPr>
              <a:t> </a:t>
            </a:r>
            <a:r>
              <a:rPr lang="en-US" sz="2200" b="1" spc="-10" noProof="0" dirty="0">
                <a:solidFill>
                  <a:srgbClr val="FFFFFF"/>
                </a:solidFill>
                <a:latin typeface="Gill Sans MT"/>
                <a:cs typeface="Gill Sans MT"/>
              </a:rPr>
              <a:t>PROVIDERS </a:t>
            </a:r>
            <a:r>
              <a:rPr lang="en-US" sz="2200" b="1" noProof="0" dirty="0">
                <a:solidFill>
                  <a:srgbClr val="FFFFFF"/>
                </a:solidFill>
                <a:latin typeface="Gill Sans MT"/>
                <a:cs typeface="Gill Sans MT"/>
              </a:rPr>
              <a:t>TO</a:t>
            </a:r>
            <a:r>
              <a:rPr lang="en-US" sz="2200" b="1" spc="15" noProof="0" dirty="0">
                <a:solidFill>
                  <a:srgbClr val="FFFFFF"/>
                </a:solidFill>
                <a:latin typeface="Gill Sans MT"/>
                <a:cs typeface="Gill Sans MT"/>
              </a:rPr>
              <a:t> </a:t>
            </a:r>
            <a:r>
              <a:rPr lang="en-US" sz="2200" b="1" noProof="0" dirty="0">
                <a:solidFill>
                  <a:srgbClr val="FFFFFF"/>
                </a:solidFill>
                <a:latin typeface="Gill Sans MT"/>
                <a:cs typeface="Gill Sans MT"/>
              </a:rPr>
              <a:t>DISABLE</a:t>
            </a:r>
            <a:r>
              <a:rPr lang="en-US" sz="2200" b="1" spc="15" noProof="0" dirty="0">
                <a:solidFill>
                  <a:srgbClr val="FFFFFF"/>
                </a:solidFill>
                <a:latin typeface="Gill Sans MT"/>
                <a:cs typeface="Gill Sans MT"/>
              </a:rPr>
              <a:t> </a:t>
            </a:r>
            <a:r>
              <a:rPr lang="en-US" sz="2200" b="1" spc="-10" noProof="0" dirty="0">
                <a:solidFill>
                  <a:srgbClr val="FFFFFF"/>
                </a:solidFill>
                <a:latin typeface="Gill Sans MT"/>
                <a:cs typeface="Gill Sans MT"/>
              </a:rPr>
              <a:t>ACCESS </a:t>
            </a:r>
            <a:r>
              <a:rPr lang="en-US" sz="2200" b="1" noProof="0" dirty="0">
                <a:solidFill>
                  <a:srgbClr val="FFFFFF"/>
                </a:solidFill>
                <a:latin typeface="Gill Sans MT"/>
                <a:cs typeface="Gill Sans MT"/>
              </a:rPr>
              <a:t>TO</a:t>
            </a:r>
            <a:r>
              <a:rPr lang="en-US" sz="2200" b="1" spc="-25" noProof="0" dirty="0">
                <a:solidFill>
                  <a:srgbClr val="FFFFFF"/>
                </a:solidFill>
                <a:latin typeface="Gill Sans MT"/>
                <a:cs typeface="Gill Sans MT"/>
              </a:rPr>
              <a:t> </a:t>
            </a:r>
            <a:r>
              <a:rPr lang="en-US" sz="2200" b="1" noProof="0" dirty="0">
                <a:solidFill>
                  <a:srgbClr val="FFFFFF"/>
                </a:solidFill>
                <a:latin typeface="Gill Sans MT"/>
                <a:cs typeface="Gill Sans MT"/>
              </a:rPr>
              <a:t>THE</a:t>
            </a:r>
            <a:r>
              <a:rPr lang="en-US" sz="2200" b="1" spc="-25" noProof="0" dirty="0">
                <a:solidFill>
                  <a:srgbClr val="FFFFFF"/>
                </a:solidFill>
                <a:latin typeface="Gill Sans MT"/>
                <a:cs typeface="Gill Sans MT"/>
              </a:rPr>
              <a:t> </a:t>
            </a:r>
            <a:r>
              <a:rPr lang="en-US" sz="2200" b="1" spc="-10" noProof="0" dirty="0">
                <a:solidFill>
                  <a:srgbClr val="FFFFFF"/>
                </a:solidFill>
                <a:latin typeface="Gill Sans MT"/>
                <a:cs typeface="Gill Sans MT"/>
              </a:rPr>
              <a:t>WEBSITE </a:t>
            </a:r>
            <a:r>
              <a:rPr lang="en-US" sz="2200" b="1" noProof="0" dirty="0">
                <a:solidFill>
                  <a:srgbClr val="FFFFFF"/>
                </a:solidFill>
                <a:latin typeface="Gill Sans MT"/>
                <a:cs typeface="Gill Sans MT"/>
              </a:rPr>
              <a:t>IN</a:t>
            </a:r>
            <a:r>
              <a:rPr lang="en-US" sz="2200" b="1" spc="130" noProof="0" dirty="0">
                <a:solidFill>
                  <a:srgbClr val="FFFFFF"/>
                </a:solidFill>
                <a:latin typeface="Gill Sans MT"/>
                <a:cs typeface="Gill Sans MT"/>
              </a:rPr>
              <a:t> </a:t>
            </a:r>
            <a:r>
              <a:rPr lang="en-US" sz="2200" b="1" spc="35" noProof="0" dirty="0">
                <a:solidFill>
                  <a:srgbClr val="FFFFFF"/>
                </a:solidFill>
                <a:latin typeface="Gill Sans MT"/>
                <a:cs typeface="Gill Sans MT"/>
              </a:rPr>
              <a:t>ALBANIA</a:t>
            </a:r>
            <a:endParaRPr lang="en-US" sz="2200" noProof="0" dirty="0">
              <a:latin typeface="Gill Sans MT"/>
              <a:cs typeface="Gill Sans MT"/>
            </a:endParaRPr>
          </a:p>
        </p:txBody>
      </p:sp>
      <p:sp>
        <p:nvSpPr>
          <p:cNvPr id="37" name="Alternative Process 36">
            <a:extLst>
              <a:ext uri="{FF2B5EF4-FFF2-40B4-BE49-F238E27FC236}">
                <a16:creationId xmlns:a16="http://schemas.microsoft.com/office/drawing/2014/main" id="{1B648131-263C-6919-27C5-C598E38C08ED}"/>
              </a:ext>
            </a:extLst>
          </p:cNvPr>
          <p:cNvSpPr/>
          <p:nvPr/>
        </p:nvSpPr>
        <p:spPr>
          <a:xfrm>
            <a:off x="4411425" y="3186434"/>
            <a:ext cx="3613466" cy="1523581"/>
          </a:xfrm>
          <a:prstGeom prst="flowChartAlternateProcess">
            <a:avLst/>
          </a:prstGeom>
          <a:solidFill>
            <a:srgbClr val="FF0000"/>
          </a:solidFill>
        </p:spPr>
        <p:style>
          <a:lnRef idx="2">
            <a:schemeClr val="accent6"/>
          </a:lnRef>
          <a:fillRef idx="1">
            <a:schemeClr val="lt1"/>
          </a:fillRef>
          <a:effectRef idx="0">
            <a:schemeClr val="accent6"/>
          </a:effectRef>
          <a:fontRef idx="minor">
            <a:schemeClr val="dk1"/>
          </a:fontRef>
        </p:style>
        <p:txBody>
          <a:bodyPr rtlCol="0" anchor="ctr"/>
          <a:lstStyle/>
          <a:p>
            <a:pPr marL="12700" algn="ctr">
              <a:lnSpc>
                <a:spcPct val="100000"/>
              </a:lnSpc>
              <a:spcBef>
                <a:spcPts val="95"/>
              </a:spcBef>
            </a:pPr>
            <a:r>
              <a:rPr lang="en-US" sz="1800" b="1" spc="-10" noProof="0" dirty="0">
                <a:solidFill>
                  <a:schemeClr val="bg1"/>
                </a:solidFill>
                <a:latin typeface="Gill Sans MT"/>
                <a:cs typeface="Gill Sans MT"/>
              </a:rPr>
              <a:t>SEND NOTIFICATION TO THE OPERATOR </a:t>
            </a:r>
            <a:endParaRPr lang="en-US" sz="1800" noProof="0" dirty="0">
              <a:solidFill>
                <a:schemeClr val="bg1"/>
              </a:solidFill>
              <a:latin typeface="Gill Sans MT"/>
              <a:cs typeface="Gill Sans MT"/>
            </a:endParaRPr>
          </a:p>
        </p:txBody>
      </p:sp>
      <p:sp>
        <p:nvSpPr>
          <p:cNvPr id="45" name="object 28">
            <a:extLst>
              <a:ext uri="{FF2B5EF4-FFF2-40B4-BE49-F238E27FC236}">
                <a16:creationId xmlns:a16="http://schemas.microsoft.com/office/drawing/2014/main" id="{677E7080-B13A-16C4-A92C-C5DA9B1C8DC2}"/>
              </a:ext>
            </a:extLst>
          </p:cNvPr>
          <p:cNvSpPr/>
          <p:nvPr/>
        </p:nvSpPr>
        <p:spPr>
          <a:xfrm flipH="1">
            <a:off x="6094062" y="2557017"/>
            <a:ext cx="129071" cy="544629"/>
          </a:xfrm>
          <a:custGeom>
            <a:avLst/>
            <a:gdLst/>
            <a:ahLst/>
            <a:cxnLst/>
            <a:rect l="l" t="t" r="r" b="b"/>
            <a:pathLst>
              <a:path h="1353185">
                <a:moveTo>
                  <a:pt x="0" y="0"/>
                </a:moveTo>
                <a:lnTo>
                  <a:pt x="0" y="1352778"/>
                </a:lnTo>
              </a:path>
            </a:pathLst>
          </a:custGeom>
          <a:ln w="38100">
            <a:solidFill>
              <a:srgbClr val="37499E"/>
            </a:solidFill>
          </a:ln>
        </p:spPr>
        <p:txBody>
          <a:bodyPr wrap="square" lIns="0" tIns="0" rIns="0" bIns="0" rtlCol="0"/>
          <a:lstStyle/>
          <a:p>
            <a:endParaRPr lang="en-US" noProof="0" dirty="0"/>
          </a:p>
        </p:txBody>
      </p:sp>
      <p:sp>
        <p:nvSpPr>
          <p:cNvPr id="46" name="object 24">
            <a:extLst>
              <a:ext uri="{FF2B5EF4-FFF2-40B4-BE49-F238E27FC236}">
                <a16:creationId xmlns:a16="http://schemas.microsoft.com/office/drawing/2014/main" id="{E518B01A-08C4-01EF-8393-D58E350105C4}"/>
              </a:ext>
            </a:extLst>
          </p:cNvPr>
          <p:cNvSpPr txBox="1"/>
          <p:nvPr/>
        </p:nvSpPr>
        <p:spPr>
          <a:xfrm>
            <a:off x="13363808" y="3177997"/>
            <a:ext cx="1564540" cy="398185"/>
          </a:xfrm>
          <a:prstGeom prst="rect">
            <a:avLst/>
          </a:prstGeom>
        </p:spPr>
        <p:txBody>
          <a:bodyPr vert="horz" wrap="square" lIns="0" tIns="26034" rIns="0" bIns="0" rtlCol="0">
            <a:spAutoFit/>
          </a:bodyPr>
          <a:lstStyle/>
          <a:p>
            <a:pPr marL="12700" marR="5080">
              <a:lnSpc>
                <a:spcPts val="2920"/>
              </a:lnSpc>
              <a:spcBef>
                <a:spcPts val="204"/>
              </a:spcBef>
            </a:pPr>
            <a:r>
              <a:rPr lang="en-US" sz="2450" b="1" spc="-20" noProof="0" dirty="0">
                <a:solidFill>
                  <a:srgbClr val="DC3826"/>
                </a:solidFill>
                <a:latin typeface="Gill Sans MT"/>
                <a:cs typeface="Gill Sans MT"/>
              </a:rPr>
              <a:t>10 days </a:t>
            </a:r>
            <a:endParaRPr lang="en-US" sz="2450" noProof="0" dirty="0">
              <a:latin typeface="Gill Sans MT"/>
              <a:cs typeface="Gill Sans MT"/>
            </a:endParaRPr>
          </a:p>
        </p:txBody>
      </p:sp>
      <p:sp>
        <p:nvSpPr>
          <p:cNvPr id="47" name="Right Arrow 46">
            <a:extLst>
              <a:ext uri="{FF2B5EF4-FFF2-40B4-BE49-F238E27FC236}">
                <a16:creationId xmlns:a16="http://schemas.microsoft.com/office/drawing/2014/main" id="{E9524B88-C6D6-F507-C1DC-3AC8E855E60E}"/>
              </a:ext>
            </a:extLst>
          </p:cNvPr>
          <p:cNvSpPr/>
          <p:nvPr/>
        </p:nvSpPr>
        <p:spPr>
          <a:xfrm>
            <a:off x="8185861" y="3832749"/>
            <a:ext cx="1160695"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8" name="Alternative Process 47">
            <a:extLst>
              <a:ext uri="{FF2B5EF4-FFF2-40B4-BE49-F238E27FC236}">
                <a16:creationId xmlns:a16="http://schemas.microsoft.com/office/drawing/2014/main" id="{A696A934-3526-3810-9271-13122F54ACC8}"/>
              </a:ext>
            </a:extLst>
          </p:cNvPr>
          <p:cNvSpPr/>
          <p:nvPr/>
        </p:nvSpPr>
        <p:spPr>
          <a:xfrm>
            <a:off x="9626157" y="3147600"/>
            <a:ext cx="3613466" cy="1523581"/>
          </a:xfrm>
          <a:prstGeom prst="flowChartAlternateProcess">
            <a:avLst/>
          </a:prstGeom>
          <a:solidFill>
            <a:srgbClr val="FF0000"/>
          </a:solidFill>
        </p:spPr>
        <p:style>
          <a:lnRef idx="2">
            <a:schemeClr val="accent6"/>
          </a:lnRef>
          <a:fillRef idx="1">
            <a:schemeClr val="lt1"/>
          </a:fillRef>
          <a:effectRef idx="0">
            <a:schemeClr val="accent6"/>
          </a:effectRef>
          <a:fontRef idx="minor">
            <a:schemeClr val="dk1"/>
          </a:fontRef>
        </p:style>
        <p:txBody>
          <a:bodyPr rtlCol="0" anchor="ctr"/>
          <a:lstStyle/>
          <a:p>
            <a:pPr marL="298450" indent="-285750" algn="l">
              <a:lnSpc>
                <a:spcPct val="100000"/>
              </a:lnSpc>
              <a:spcBef>
                <a:spcPts val="95"/>
              </a:spcBef>
              <a:buFontTx/>
              <a:buChar char="-"/>
            </a:pPr>
            <a:r>
              <a:rPr lang="en-US" sz="1800" noProof="0" dirty="0">
                <a:solidFill>
                  <a:schemeClr val="bg1"/>
                </a:solidFill>
                <a:latin typeface="Gill Sans MT"/>
                <a:cs typeface="Gill Sans MT"/>
              </a:rPr>
              <a:t>Remove the content</a:t>
            </a:r>
          </a:p>
          <a:p>
            <a:pPr marL="298450" indent="-285750" algn="l">
              <a:lnSpc>
                <a:spcPct val="100000"/>
              </a:lnSpc>
              <a:spcBef>
                <a:spcPts val="95"/>
              </a:spcBef>
              <a:buFontTx/>
              <a:buChar char="-"/>
            </a:pPr>
            <a:r>
              <a:rPr lang="en-US" sz="1800" noProof="0" dirty="0">
                <a:solidFill>
                  <a:schemeClr val="bg1"/>
                </a:solidFill>
                <a:latin typeface="Gill Sans MT"/>
                <a:cs typeface="Gill Sans MT"/>
              </a:rPr>
              <a:t>Get authorization </a:t>
            </a:r>
          </a:p>
          <a:p>
            <a:pPr marL="298450" indent="-285750" algn="l">
              <a:lnSpc>
                <a:spcPct val="100000"/>
              </a:lnSpc>
              <a:spcBef>
                <a:spcPts val="95"/>
              </a:spcBef>
              <a:buFontTx/>
              <a:buChar char="-"/>
            </a:pPr>
            <a:r>
              <a:rPr lang="en-US" noProof="0" dirty="0">
                <a:solidFill>
                  <a:schemeClr val="bg1"/>
                </a:solidFill>
                <a:latin typeface="Gill Sans MT"/>
                <a:cs typeface="Gill Sans MT"/>
              </a:rPr>
              <a:t>Reply </a:t>
            </a:r>
          </a:p>
          <a:p>
            <a:pPr marL="298450" indent="-285750" algn="l">
              <a:lnSpc>
                <a:spcPct val="100000"/>
              </a:lnSpc>
              <a:spcBef>
                <a:spcPts val="95"/>
              </a:spcBef>
              <a:buFontTx/>
              <a:buChar char="-"/>
            </a:pPr>
            <a:r>
              <a:rPr lang="en-US" noProof="0" dirty="0">
                <a:solidFill>
                  <a:schemeClr val="bg1"/>
                </a:solidFill>
                <a:latin typeface="Gill Sans MT"/>
                <a:cs typeface="Gill Sans MT"/>
              </a:rPr>
              <a:t>No answer/action </a:t>
            </a:r>
            <a:endParaRPr lang="en-US" sz="1800" noProof="0" dirty="0">
              <a:solidFill>
                <a:schemeClr val="bg1"/>
              </a:solidFill>
              <a:latin typeface="Gill Sans MT"/>
              <a:cs typeface="Gill Sans MT"/>
            </a:endParaRPr>
          </a:p>
        </p:txBody>
      </p:sp>
      <p:sp>
        <p:nvSpPr>
          <p:cNvPr id="49" name="object 28">
            <a:extLst>
              <a:ext uri="{FF2B5EF4-FFF2-40B4-BE49-F238E27FC236}">
                <a16:creationId xmlns:a16="http://schemas.microsoft.com/office/drawing/2014/main" id="{42B9456B-F87E-D27F-1345-4F31A906F61A}"/>
              </a:ext>
            </a:extLst>
          </p:cNvPr>
          <p:cNvSpPr/>
          <p:nvPr/>
        </p:nvSpPr>
        <p:spPr>
          <a:xfrm flipH="1">
            <a:off x="12066646" y="4750568"/>
            <a:ext cx="129071" cy="544629"/>
          </a:xfrm>
          <a:custGeom>
            <a:avLst/>
            <a:gdLst/>
            <a:ahLst/>
            <a:cxnLst/>
            <a:rect l="l" t="t" r="r" b="b"/>
            <a:pathLst>
              <a:path h="1353185">
                <a:moveTo>
                  <a:pt x="0" y="0"/>
                </a:moveTo>
                <a:lnTo>
                  <a:pt x="0" y="1352778"/>
                </a:lnTo>
              </a:path>
            </a:pathLst>
          </a:custGeom>
          <a:ln w="38100">
            <a:solidFill>
              <a:srgbClr val="37499E"/>
            </a:solidFill>
          </a:ln>
        </p:spPr>
        <p:txBody>
          <a:bodyPr wrap="square" lIns="0" tIns="0" rIns="0" bIns="0" rtlCol="0"/>
          <a:lstStyle/>
          <a:p>
            <a:endParaRPr lang="en-US" noProof="0" dirty="0"/>
          </a:p>
        </p:txBody>
      </p:sp>
      <p:sp>
        <p:nvSpPr>
          <p:cNvPr id="51" name="object 28">
            <a:extLst>
              <a:ext uri="{FF2B5EF4-FFF2-40B4-BE49-F238E27FC236}">
                <a16:creationId xmlns:a16="http://schemas.microsoft.com/office/drawing/2014/main" id="{DE774B9A-08E0-2C50-0D56-755E5A6803B1}"/>
              </a:ext>
            </a:extLst>
          </p:cNvPr>
          <p:cNvSpPr/>
          <p:nvPr/>
        </p:nvSpPr>
        <p:spPr>
          <a:xfrm flipH="1">
            <a:off x="9974903" y="4750569"/>
            <a:ext cx="228601" cy="544629"/>
          </a:xfrm>
          <a:custGeom>
            <a:avLst/>
            <a:gdLst/>
            <a:ahLst/>
            <a:cxnLst/>
            <a:rect l="l" t="t" r="r" b="b"/>
            <a:pathLst>
              <a:path h="1353185">
                <a:moveTo>
                  <a:pt x="0" y="0"/>
                </a:moveTo>
                <a:lnTo>
                  <a:pt x="0" y="1352778"/>
                </a:lnTo>
              </a:path>
            </a:pathLst>
          </a:custGeom>
          <a:ln w="38100">
            <a:solidFill>
              <a:srgbClr val="37499E"/>
            </a:solidFill>
          </a:ln>
        </p:spPr>
        <p:txBody>
          <a:bodyPr wrap="square" lIns="0" tIns="0" rIns="0" bIns="0" rtlCol="0"/>
          <a:lstStyle/>
          <a:p>
            <a:endParaRPr lang="en-US" noProof="0" dirty="0"/>
          </a:p>
        </p:txBody>
      </p:sp>
      <p:sp>
        <p:nvSpPr>
          <p:cNvPr id="54" name="object 24">
            <a:extLst>
              <a:ext uri="{FF2B5EF4-FFF2-40B4-BE49-F238E27FC236}">
                <a16:creationId xmlns:a16="http://schemas.microsoft.com/office/drawing/2014/main" id="{5D4CEA6A-8EC1-C2D2-0A24-D044771BBB3B}"/>
              </a:ext>
            </a:extLst>
          </p:cNvPr>
          <p:cNvSpPr txBox="1"/>
          <p:nvPr/>
        </p:nvSpPr>
        <p:spPr>
          <a:xfrm>
            <a:off x="14697447" y="5511647"/>
            <a:ext cx="1564540" cy="398185"/>
          </a:xfrm>
          <a:prstGeom prst="rect">
            <a:avLst/>
          </a:prstGeom>
        </p:spPr>
        <p:txBody>
          <a:bodyPr vert="horz" wrap="square" lIns="0" tIns="26034" rIns="0" bIns="0" rtlCol="0">
            <a:spAutoFit/>
          </a:bodyPr>
          <a:lstStyle/>
          <a:p>
            <a:pPr marL="12700" marR="5080">
              <a:lnSpc>
                <a:spcPts val="2920"/>
              </a:lnSpc>
              <a:spcBef>
                <a:spcPts val="204"/>
              </a:spcBef>
            </a:pPr>
            <a:r>
              <a:rPr lang="en-US" sz="2450" b="1" spc="-20" noProof="0" dirty="0">
                <a:solidFill>
                  <a:srgbClr val="DC3826"/>
                </a:solidFill>
                <a:latin typeface="Gill Sans MT"/>
                <a:cs typeface="Gill Sans MT"/>
              </a:rPr>
              <a:t>2 days </a:t>
            </a:r>
            <a:endParaRPr lang="en-US" sz="2450" noProof="0" dirty="0">
              <a:latin typeface="Gill Sans MT"/>
              <a:cs typeface="Gill Sans MT"/>
            </a:endParaRPr>
          </a:p>
        </p:txBody>
      </p:sp>
      <p:sp>
        <p:nvSpPr>
          <p:cNvPr id="55" name="object 24">
            <a:extLst>
              <a:ext uri="{FF2B5EF4-FFF2-40B4-BE49-F238E27FC236}">
                <a16:creationId xmlns:a16="http://schemas.microsoft.com/office/drawing/2014/main" id="{8735FC42-D423-3C10-1DE4-22D04DE928CC}"/>
              </a:ext>
            </a:extLst>
          </p:cNvPr>
          <p:cNvSpPr txBox="1"/>
          <p:nvPr/>
        </p:nvSpPr>
        <p:spPr>
          <a:xfrm>
            <a:off x="2892269" y="614524"/>
            <a:ext cx="1564540" cy="398185"/>
          </a:xfrm>
          <a:prstGeom prst="rect">
            <a:avLst/>
          </a:prstGeom>
        </p:spPr>
        <p:txBody>
          <a:bodyPr vert="horz" wrap="square" lIns="0" tIns="26034" rIns="0" bIns="0" rtlCol="0">
            <a:spAutoFit/>
          </a:bodyPr>
          <a:lstStyle/>
          <a:p>
            <a:pPr marL="12700" marR="5080">
              <a:lnSpc>
                <a:spcPts val="2920"/>
              </a:lnSpc>
              <a:spcBef>
                <a:spcPts val="204"/>
              </a:spcBef>
            </a:pPr>
            <a:r>
              <a:rPr lang="en-US" sz="2450" b="1" spc="-20" noProof="0" dirty="0">
                <a:solidFill>
                  <a:srgbClr val="DC3826"/>
                </a:solidFill>
                <a:latin typeface="Gill Sans MT"/>
                <a:cs typeface="Gill Sans MT"/>
              </a:rPr>
              <a:t>10 days </a:t>
            </a:r>
            <a:endParaRPr lang="en-US" sz="2450" noProof="0" dirty="0">
              <a:latin typeface="Gill Sans MT"/>
              <a:cs typeface="Gill Sans MT"/>
            </a:endParaRPr>
          </a:p>
        </p:txBody>
      </p:sp>
      <p:sp>
        <p:nvSpPr>
          <p:cNvPr id="57" name="object 30">
            <a:extLst>
              <a:ext uri="{FF2B5EF4-FFF2-40B4-BE49-F238E27FC236}">
                <a16:creationId xmlns:a16="http://schemas.microsoft.com/office/drawing/2014/main" id="{4DC12580-A1F1-104E-0555-32CB8DF62E2E}"/>
              </a:ext>
            </a:extLst>
          </p:cNvPr>
          <p:cNvSpPr/>
          <p:nvPr/>
        </p:nvSpPr>
        <p:spPr>
          <a:xfrm>
            <a:off x="11123243" y="6764606"/>
            <a:ext cx="4191000" cy="735892"/>
          </a:xfrm>
          <a:custGeom>
            <a:avLst/>
            <a:gdLst/>
            <a:ahLst/>
            <a:cxnLst/>
            <a:rect l="l" t="t" r="r" b="b"/>
            <a:pathLst>
              <a:path w="5430520" h="629284">
                <a:moveTo>
                  <a:pt x="2748394" y="0"/>
                </a:moveTo>
                <a:lnTo>
                  <a:pt x="0" y="629158"/>
                </a:lnTo>
              </a:path>
              <a:path w="5430520" h="629284">
                <a:moveTo>
                  <a:pt x="2748394" y="0"/>
                </a:moveTo>
                <a:lnTo>
                  <a:pt x="5430139" y="538873"/>
                </a:lnTo>
              </a:path>
            </a:pathLst>
          </a:custGeom>
          <a:ln w="38100">
            <a:solidFill>
              <a:srgbClr val="37499E"/>
            </a:solidFill>
          </a:ln>
        </p:spPr>
        <p:txBody>
          <a:bodyPr wrap="square" lIns="0" tIns="0" rIns="0" bIns="0" rtlCol="0"/>
          <a:lstStyle/>
          <a:p>
            <a:endParaRPr lang="en-US" noProof="0" dirty="0"/>
          </a:p>
        </p:txBody>
      </p:sp>
      <p:sp>
        <p:nvSpPr>
          <p:cNvPr id="59" name="object 39">
            <a:extLst>
              <a:ext uri="{FF2B5EF4-FFF2-40B4-BE49-F238E27FC236}">
                <a16:creationId xmlns:a16="http://schemas.microsoft.com/office/drawing/2014/main" id="{689332FE-F7CB-EEE6-5141-DDB10F626F4A}"/>
              </a:ext>
            </a:extLst>
          </p:cNvPr>
          <p:cNvSpPr txBox="1"/>
          <p:nvPr/>
        </p:nvSpPr>
        <p:spPr>
          <a:xfrm>
            <a:off x="3088878" y="4732164"/>
            <a:ext cx="3129280" cy="2032000"/>
          </a:xfrm>
          <a:prstGeom prst="rect">
            <a:avLst/>
          </a:prstGeom>
        </p:spPr>
        <p:txBody>
          <a:bodyPr vert="horz" wrap="square" lIns="0" tIns="12700" rIns="0" bIns="0" rtlCol="0">
            <a:spAutoFit/>
          </a:bodyPr>
          <a:lstStyle/>
          <a:p>
            <a:pPr marL="12065" marR="5080" indent="-1270" algn="ctr">
              <a:lnSpc>
                <a:spcPct val="100000"/>
              </a:lnSpc>
              <a:spcBef>
                <a:spcPts val="100"/>
              </a:spcBef>
            </a:pPr>
            <a:r>
              <a:rPr lang="en-US" sz="2200" b="1" noProof="0" dirty="0">
                <a:solidFill>
                  <a:srgbClr val="FFFFFF"/>
                </a:solidFill>
                <a:latin typeface="Gill Sans MT"/>
                <a:cs typeface="Gill Sans MT"/>
              </a:rPr>
              <a:t>SERVER</a:t>
            </a:r>
            <a:r>
              <a:rPr lang="en-US" sz="2200" b="1" spc="35" noProof="0" dirty="0">
                <a:solidFill>
                  <a:srgbClr val="FFFFFF"/>
                </a:solidFill>
                <a:latin typeface="Gill Sans MT"/>
                <a:cs typeface="Gill Sans MT"/>
              </a:rPr>
              <a:t> </a:t>
            </a:r>
            <a:r>
              <a:rPr lang="en-US" sz="2200" b="1" spc="-50" noProof="0" dirty="0">
                <a:solidFill>
                  <a:srgbClr val="FFFFFF"/>
                </a:solidFill>
                <a:latin typeface="Gill Sans MT"/>
                <a:cs typeface="Gill Sans MT"/>
              </a:rPr>
              <a:t>LOCATED</a:t>
            </a:r>
            <a:r>
              <a:rPr lang="en-US" sz="2200" b="1" spc="40" noProof="0" dirty="0">
                <a:solidFill>
                  <a:srgbClr val="FFFFFF"/>
                </a:solidFill>
                <a:latin typeface="Gill Sans MT"/>
                <a:cs typeface="Gill Sans MT"/>
              </a:rPr>
              <a:t> </a:t>
            </a:r>
            <a:r>
              <a:rPr lang="en-US" sz="2200" b="1" spc="45" noProof="0" dirty="0">
                <a:solidFill>
                  <a:srgbClr val="FFFFFF"/>
                </a:solidFill>
                <a:latin typeface="Gill Sans MT"/>
                <a:cs typeface="Gill Sans MT"/>
              </a:rPr>
              <a:t>IN </a:t>
            </a:r>
            <a:r>
              <a:rPr lang="en-US" sz="2200" b="1" noProof="0" dirty="0">
                <a:solidFill>
                  <a:srgbClr val="FFFFFF"/>
                </a:solidFill>
                <a:latin typeface="Gill Sans MT"/>
                <a:cs typeface="Gill Sans MT"/>
              </a:rPr>
              <a:t>ALBANIA:</a:t>
            </a:r>
            <a:r>
              <a:rPr lang="en-US" sz="2200" b="1" spc="195" noProof="0" dirty="0">
                <a:solidFill>
                  <a:srgbClr val="FFFFFF"/>
                </a:solidFill>
                <a:latin typeface="Gill Sans MT"/>
                <a:cs typeface="Gill Sans MT"/>
              </a:rPr>
              <a:t> </a:t>
            </a:r>
            <a:r>
              <a:rPr lang="en-US" sz="2200" b="1" noProof="0" dirty="0">
                <a:solidFill>
                  <a:srgbClr val="FFFFFF"/>
                </a:solidFill>
                <a:latin typeface="Gill Sans MT"/>
                <a:cs typeface="Gill Sans MT"/>
              </a:rPr>
              <a:t>ORDER</a:t>
            </a:r>
            <a:r>
              <a:rPr lang="en-US" sz="2200" b="1" spc="195" noProof="0" dirty="0">
                <a:solidFill>
                  <a:srgbClr val="FFFFFF"/>
                </a:solidFill>
                <a:latin typeface="Gill Sans MT"/>
                <a:cs typeface="Gill Sans MT"/>
              </a:rPr>
              <a:t> </a:t>
            </a:r>
            <a:r>
              <a:rPr lang="en-US" sz="2200" b="1" spc="-25" noProof="0" dirty="0">
                <a:solidFill>
                  <a:srgbClr val="FFFFFF"/>
                </a:solidFill>
                <a:latin typeface="Gill Sans MT"/>
                <a:cs typeface="Gill Sans MT"/>
              </a:rPr>
              <a:t>TO </a:t>
            </a:r>
            <a:r>
              <a:rPr lang="en-US" sz="2200" b="1" noProof="0" dirty="0">
                <a:solidFill>
                  <a:srgbClr val="FFFFFF"/>
                </a:solidFill>
                <a:latin typeface="Gill Sans MT"/>
                <a:cs typeface="Gill Sans MT"/>
              </a:rPr>
              <a:t>THE</a:t>
            </a:r>
            <a:r>
              <a:rPr lang="en-US" sz="2200" b="1" spc="100" noProof="0" dirty="0">
                <a:solidFill>
                  <a:srgbClr val="FFFFFF"/>
                </a:solidFill>
                <a:latin typeface="Gill Sans MT"/>
                <a:cs typeface="Gill Sans MT"/>
              </a:rPr>
              <a:t> </a:t>
            </a:r>
            <a:r>
              <a:rPr lang="en-US" sz="2200" b="1" spc="40" noProof="0" dirty="0">
                <a:solidFill>
                  <a:srgbClr val="FFFFFF"/>
                </a:solidFill>
                <a:latin typeface="Gill Sans MT"/>
                <a:cs typeface="Gill Sans MT"/>
              </a:rPr>
              <a:t>ALBANIAN </a:t>
            </a:r>
            <a:r>
              <a:rPr lang="en-US" sz="2200" b="1" noProof="0" dirty="0">
                <a:solidFill>
                  <a:srgbClr val="FFFFFF"/>
                </a:solidFill>
                <a:latin typeface="Gill Sans MT"/>
                <a:cs typeface="Gill Sans MT"/>
              </a:rPr>
              <a:t>HOSTING</a:t>
            </a:r>
            <a:r>
              <a:rPr lang="en-US" sz="2200" b="1" spc="95" noProof="0" dirty="0">
                <a:solidFill>
                  <a:srgbClr val="FFFFFF"/>
                </a:solidFill>
                <a:latin typeface="Gill Sans MT"/>
                <a:cs typeface="Gill Sans MT"/>
              </a:rPr>
              <a:t> </a:t>
            </a:r>
            <a:r>
              <a:rPr lang="en-US" sz="2200" b="1" spc="-10" noProof="0" dirty="0">
                <a:solidFill>
                  <a:srgbClr val="FFFFFF"/>
                </a:solidFill>
                <a:latin typeface="Gill Sans MT"/>
                <a:cs typeface="Gill Sans MT"/>
              </a:rPr>
              <a:t>PROVIDER </a:t>
            </a:r>
            <a:r>
              <a:rPr lang="en-US" sz="2200" b="1" noProof="0" dirty="0">
                <a:solidFill>
                  <a:srgbClr val="FFFFFF"/>
                </a:solidFill>
                <a:latin typeface="Gill Sans MT"/>
                <a:cs typeface="Gill Sans MT"/>
              </a:rPr>
              <a:t>TO</a:t>
            </a:r>
            <a:r>
              <a:rPr lang="en-US" sz="2200" b="1" spc="-65" noProof="0" dirty="0">
                <a:solidFill>
                  <a:srgbClr val="FFFFFF"/>
                </a:solidFill>
                <a:latin typeface="Gill Sans MT"/>
                <a:cs typeface="Gill Sans MT"/>
              </a:rPr>
              <a:t> </a:t>
            </a:r>
            <a:r>
              <a:rPr lang="en-US" sz="2200" b="1" noProof="0" dirty="0">
                <a:solidFill>
                  <a:srgbClr val="FFFFFF"/>
                </a:solidFill>
                <a:latin typeface="Gill Sans MT"/>
                <a:cs typeface="Gill Sans MT"/>
              </a:rPr>
              <a:t>REMOVE</a:t>
            </a:r>
            <a:r>
              <a:rPr lang="en-US" sz="2200" b="1" spc="-65" noProof="0" dirty="0">
                <a:solidFill>
                  <a:srgbClr val="FFFFFF"/>
                </a:solidFill>
                <a:latin typeface="Gill Sans MT"/>
                <a:cs typeface="Gill Sans MT"/>
              </a:rPr>
              <a:t> </a:t>
            </a:r>
            <a:r>
              <a:rPr lang="en-US" sz="2200" b="1" spc="-25" noProof="0" dirty="0">
                <a:solidFill>
                  <a:srgbClr val="FFFFFF"/>
                </a:solidFill>
                <a:latin typeface="Gill Sans MT"/>
                <a:cs typeface="Gill Sans MT"/>
              </a:rPr>
              <a:t>THE </a:t>
            </a:r>
            <a:r>
              <a:rPr lang="en-US" sz="2200" b="1" noProof="0" dirty="0">
                <a:solidFill>
                  <a:srgbClr val="FFFFFF"/>
                </a:solidFill>
                <a:latin typeface="Gill Sans MT"/>
                <a:cs typeface="Gill Sans MT"/>
              </a:rPr>
              <a:t>ILLEGAL</a:t>
            </a:r>
            <a:r>
              <a:rPr lang="en-US" sz="2200" b="1" spc="15" noProof="0" dirty="0">
                <a:solidFill>
                  <a:srgbClr val="FFFFFF"/>
                </a:solidFill>
                <a:latin typeface="Gill Sans MT"/>
                <a:cs typeface="Gill Sans MT"/>
              </a:rPr>
              <a:t> </a:t>
            </a:r>
            <a:r>
              <a:rPr lang="en-US" sz="2200" b="1" spc="-10" noProof="0" dirty="0">
                <a:solidFill>
                  <a:srgbClr val="FFFFFF"/>
                </a:solidFill>
                <a:latin typeface="Gill Sans MT"/>
                <a:cs typeface="Gill Sans MT"/>
              </a:rPr>
              <a:t>CONTENT</a:t>
            </a:r>
            <a:endParaRPr lang="en-US" sz="2200" noProof="0" dirty="0">
              <a:latin typeface="Gill Sans MT"/>
              <a:cs typeface="Gill Sans MT"/>
            </a:endParaRPr>
          </a:p>
        </p:txBody>
      </p:sp>
      <p:sp>
        <p:nvSpPr>
          <p:cNvPr id="61" name="TextBox 60">
            <a:extLst>
              <a:ext uri="{FF2B5EF4-FFF2-40B4-BE49-F238E27FC236}">
                <a16:creationId xmlns:a16="http://schemas.microsoft.com/office/drawing/2014/main" id="{B1AB318F-050F-2089-46B9-124CCD704D02}"/>
              </a:ext>
            </a:extLst>
          </p:cNvPr>
          <p:cNvSpPr txBox="1"/>
          <p:nvPr/>
        </p:nvSpPr>
        <p:spPr>
          <a:xfrm>
            <a:off x="7159326" y="8188013"/>
            <a:ext cx="4572001" cy="1120820"/>
          </a:xfrm>
          <a:prstGeom prst="rect">
            <a:avLst/>
          </a:prstGeom>
          <a:noFill/>
        </p:spPr>
        <p:txBody>
          <a:bodyPr wrap="square">
            <a:spAutoFit/>
          </a:bodyPr>
          <a:lstStyle/>
          <a:p>
            <a:pPr marL="12065" marR="5080" indent="-635" algn="ctr">
              <a:lnSpc>
                <a:spcPct val="100000"/>
              </a:lnSpc>
              <a:spcBef>
                <a:spcPts val="100"/>
              </a:spcBef>
            </a:pPr>
            <a:r>
              <a:rPr lang="en-US" sz="2200" b="1" spc="50" dirty="0">
                <a:solidFill>
                  <a:srgbClr val="FFFFFF"/>
                </a:solidFill>
                <a:latin typeface="Gill Sans MT"/>
              </a:rPr>
              <a:t>SERVER LOCATED IN ALBANIA: </a:t>
            </a:r>
          </a:p>
          <a:p>
            <a:pPr marL="12065" marR="5080" indent="-635" algn="ctr">
              <a:lnSpc>
                <a:spcPct val="100000"/>
              </a:lnSpc>
              <a:spcBef>
                <a:spcPts val="100"/>
              </a:spcBef>
            </a:pPr>
            <a:r>
              <a:rPr lang="en-US" sz="2200" b="1" spc="50" dirty="0">
                <a:solidFill>
                  <a:srgbClr val="FFFFFF"/>
                </a:solidFill>
                <a:latin typeface="Gill Sans MT"/>
              </a:rPr>
              <a:t>FINE </a:t>
            </a:r>
          </a:p>
        </p:txBody>
      </p:sp>
    </p:spTree>
    <p:extLst>
      <p:ext uri="{BB962C8B-B14F-4D97-AF65-F5344CB8AC3E}">
        <p14:creationId xmlns:p14="http://schemas.microsoft.com/office/powerpoint/2010/main" val="1032889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633859" rIns="0" bIns="0" rtlCol="0">
            <a:spAutoFit/>
          </a:bodyPr>
          <a:lstStyle/>
          <a:p>
            <a:pPr marL="3258185">
              <a:lnSpc>
                <a:spcPct val="100000"/>
              </a:lnSpc>
              <a:spcBef>
                <a:spcPts val="100"/>
              </a:spcBef>
            </a:pPr>
            <a:r>
              <a:rPr dirty="0"/>
              <a:t>COPYRIGHT</a:t>
            </a:r>
            <a:r>
              <a:rPr spc="5" dirty="0"/>
              <a:t> </a:t>
            </a:r>
            <a:r>
              <a:rPr dirty="0"/>
              <a:t>LAW</a:t>
            </a:r>
            <a:r>
              <a:rPr spc="5" dirty="0"/>
              <a:t> </a:t>
            </a:r>
            <a:r>
              <a:rPr spc="95" dirty="0"/>
              <a:t>AND</a:t>
            </a:r>
            <a:r>
              <a:rPr spc="10" dirty="0"/>
              <a:t> </a:t>
            </a:r>
            <a:r>
              <a:rPr spc="-10" dirty="0"/>
              <a:t>JUDGES</a:t>
            </a:r>
          </a:p>
        </p:txBody>
      </p:sp>
      <p:sp>
        <p:nvSpPr>
          <p:cNvPr id="3" name="object 3"/>
          <p:cNvSpPr txBox="1"/>
          <p:nvPr/>
        </p:nvSpPr>
        <p:spPr>
          <a:xfrm>
            <a:off x="2192388" y="4268838"/>
            <a:ext cx="5489575" cy="3191510"/>
          </a:xfrm>
          <a:prstGeom prst="rect">
            <a:avLst/>
          </a:prstGeom>
          <a:solidFill>
            <a:srgbClr val="DC3826"/>
          </a:solidFill>
        </p:spPr>
        <p:txBody>
          <a:bodyPr vert="horz" wrap="square" lIns="0" tIns="6985" rIns="0" bIns="0" rtlCol="0">
            <a:spAutoFit/>
          </a:bodyPr>
          <a:lstStyle/>
          <a:p>
            <a:pPr>
              <a:lnSpc>
                <a:spcPct val="100000"/>
              </a:lnSpc>
              <a:spcBef>
                <a:spcPts val="55"/>
              </a:spcBef>
            </a:pPr>
            <a:endParaRPr sz="2850">
              <a:latin typeface="Times New Roman"/>
              <a:cs typeface="Times New Roman"/>
            </a:endParaRPr>
          </a:p>
          <a:p>
            <a:pPr marL="392430" marR="507365">
              <a:lnSpc>
                <a:spcPts val="2920"/>
              </a:lnSpc>
            </a:pPr>
            <a:r>
              <a:rPr sz="2850" b="1" spc="-170" dirty="0">
                <a:solidFill>
                  <a:srgbClr val="F4F6FB"/>
                </a:solidFill>
                <a:latin typeface="Gill Sans MT"/>
                <a:cs typeface="Gill Sans MT"/>
              </a:rPr>
              <a:t>MEKI/Copyright</a:t>
            </a:r>
            <a:r>
              <a:rPr sz="2850" b="1" spc="50" dirty="0">
                <a:solidFill>
                  <a:srgbClr val="F4F6FB"/>
                </a:solidFill>
                <a:latin typeface="Gill Sans MT"/>
                <a:cs typeface="Gill Sans MT"/>
              </a:rPr>
              <a:t> </a:t>
            </a:r>
            <a:r>
              <a:rPr sz="2850" b="1" spc="-135" dirty="0">
                <a:solidFill>
                  <a:srgbClr val="F4F6FB"/>
                </a:solidFill>
                <a:latin typeface="Gill Sans MT"/>
                <a:cs typeface="Gill Sans MT"/>
              </a:rPr>
              <a:t>Directorate’s </a:t>
            </a:r>
            <a:r>
              <a:rPr sz="2850" b="1" spc="-165" dirty="0">
                <a:solidFill>
                  <a:srgbClr val="F4F6FB"/>
                </a:solidFill>
                <a:latin typeface="Gill Sans MT"/>
                <a:cs typeface="Gill Sans MT"/>
              </a:rPr>
              <a:t>procedure</a:t>
            </a:r>
            <a:r>
              <a:rPr sz="2850" b="1" spc="-35" dirty="0">
                <a:solidFill>
                  <a:srgbClr val="F4F6FB"/>
                </a:solidFill>
                <a:latin typeface="Gill Sans MT"/>
                <a:cs typeface="Gill Sans MT"/>
              </a:rPr>
              <a:t> </a:t>
            </a:r>
            <a:r>
              <a:rPr sz="2850" b="1" spc="-120" dirty="0">
                <a:solidFill>
                  <a:srgbClr val="F4F6FB"/>
                </a:solidFill>
                <a:latin typeface="Gill Sans MT"/>
                <a:cs typeface="Gill Sans MT"/>
              </a:rPr>
              <a:t>does</a:t>
            </a:r>
            <a:r>
              <a:rPr sz="2850" b="1" spc="-25" dirty="0">
                <a:solidFill>
                  <a:srgbClr val="F4F6FB"/>
                </a:solidFill>
                <a:latin typeface="Gill Sans MT"/>
                <a:cs typeface="Gill Sans MT"/>
              </a:rPr>
              <a:t> </a:t>
            </a:r>
            <a:r>
              <a:rPr sz="2850" b="1" spc="-135" dirty="0">
                <a:solidFill>
                  <a:srgbClr val="F4F6FB"/>
                </a:solidFill>
                <a:latin typeface="Gill Sans MT"/>
                <a:cs typeface="Gill Sans MT"/>
              </a:rPr>
              <a:t>not</a:t>
            </a:r>
            <a:r>
              <a:rPr sz="2850" b="1" spc="-35" dirty="0">
                <a:solidFill>
                  <a:srgbClr val="F4F6FB"/>
                </a:solidFill>
                <a:latin typeface="Gill Sans MT"/>
                <a:cs typeface="Gill Sans MT"/>
              </a:rPr>
              <a:t> </a:t>
            </a:r>
            <a:r>
              <a:rPr sz="2850" b="1" spc="-10" dirty="0">
                <a:solidFill>
                  <a:srgbClr val="F4F6FB"/>
                </a:solidFill>
                <a:latin typeface="Gill Sans MT"/>
                <a:cs typeface="Gill Sans MT"/>
              </a:rPr>
              <a:t>replace </a:t>
            </a:r>
            <a:r>
              <a:rPr sz="2850" b="1" spc="-150" dirty="0">
                <a:solidFill>
                  <a:srgbClr val="F4F6FB"/>
                </a:solidFill>
                <a:latin typeface="Gill Sans MT"/>
                <a:cs typeface="Gill Sans MT"/>
              </a:rPr>
              <a:t>the</a:t>
            </a:r>
            <a:r>
              <a:rPr sz="2850" b="1" spc="-40" dirty="0">
                <a:solidFill>
                  <a:srgbClr val="F4F6FB"/>
                </a:solidFill>
                <a:latin typeface="Gill Sans MT"/>
                <a:cs typeface="Gill Sans MT"/>
              </a:rPr>
              <a:t> </a:t>
            </a:r>
            <a:r>
              <a:rPr sz="2850" b="1" spc="-140" dirty="0">
                <a:solidFill>
                  <a:srgbClr val="F4F6FB"/>
                </a:solidFill>
                <a:latin typeface="Gill Sans MT"/>
                <a:cs typeface="Gill Sans MT"/>
              </a:rPr>
              <a:t>judicial</a:t>
            </a:r>
            <a:r>
              <a:rPr sz="2850" b="1" spc="-45" dirty="0">
                <a:solidFill>
                  <a:srgbClr val="F4F6FB"/>
                </a:solidFill>
                <a:latin typeface="Gill Sans MT"/>
                <a:cs typeface="Gill Sans MT"/>
              </a:rPr>
              <a:t> </a:t>
            </a:r>
            <a:r>
              <a:rPr sz="2850" b="1" spc="-140" dirty="0">
                <a:solidFill>
                  <a:srgbClr val="F4F6FB"/>
                </a:solidFill>
                <a:latin typeface="Gill Sans MT"/>
                <a:cs typeface="Gill Sans MT"/>
              </a:rPr>
              <a:t>process,</a:t>
            </a:r>
            <a:r>
              <a:rPr sz="2850" b="1" spc="-40" dirty="0">
                <a:solidFill>
                  <a:srgbClr val="F4F6FB"/>
                </a:solidFill>
                <a:latin typeface="Gill Sans MT"/>
                <a:cs typeface="Gill Sans MT"/>
              </a:rPr>
              <a:t> </a:t>
            </a:r>
            <a:r>
              <a:rPr sz="2850" b="1" spc="-155" dirty="0">
                <a:solidFill>
                  <a:srgbClr val="F4F6FB"/>
                </a:solidFill>
                <a:latin typeface="Gill Sans MT"/>
                <a:cs typeface="Gill Sans MT"/>
              </a:rPr>
              <a:t>but</a:t>
            </a:r>
            <a:r>
              <a:rPr sz="2850" b="1" spc="-45" dirty="0">
                <a:solidFill>
                  <a:srgbClr val="F4F6FB"/>
                </a:solidFill>
                <a:latin typeface="Gill Sans MT"/>
                <a:cs typeface="Gill Sans MT"/>
              </a:rPr>
              <a:t> </a:t>
            </a:r>
            <a:r>
              <a:rPr sz="2850" b="1" spc="-90" dirty="0">
                <a:solidFill>
                  <a:srgbClr val="F4F6FB"/>
                </a:solidFill>
                <a:latin typeface="Gill Sans MT"/>
                <a:cs typeface="Gill Sans MT"/>
              </a:rPr>
              <a:t>it</a:t>
            </a:r>
            <a:r>
              <a:rPr sz="2850" b="1" spc="-45" dirty="0">
                <a:solidFill>
                  <a:srgbClr val="F4F6FB"/>
                </a:solidFill>
                <a:latin typeface="Gill Sans MT"/>
                <a:cs typeface="Gill Sans MT"/>
              </a:rPr>
              <a:t> </a:t>
            </a:r>
            <a:r>
              <a:rPr sz="2850" b="1" spc="-25" dirty="0">
                <a:solidFill>
                  <a:srgbClr val="F4F6FB"/>
                </a:solidFill>
                <a:latin typeface="Gill Sans MT"/>
                <a:cs typeface="Gill Sans MT"/>
              </a:rPr>
              <a:t>is </a:t>
            </a:r>
            <a:r>
              <a:rPr sz="2850" b="1" spc="-185" dirty="0">
                <a:solidFill>
                  <a:srgbClr val="F4F6FB"/>
                </a:solidFill>
                <a:latin typeface="Gill Sans MT"/>
                <a:cs typeface="Gill Sans MT"/>
              </a:rPr>
              <a:t>an</a:t>
            </a:r>
            <a:r>
              <a:rPr sz="2850" b="1" spc="-5" dirty="0">
                <a:solidFill>
                  <a:srgbClr val="F4F6FB"/>
                </a:solidFill>
                <a:latin typeface="Gill Sans MT"/>
                <a:cs typeface="Gill Sans MT"/>
              </a:rPr>
              <a:t> </a:t>
            </a:r>
            <a:r>
              <a:rPr sz="2850" b="1" spc="-160" dirty="0">
                <a:solidFill>
                  <a:srgbClr val="F4F6FB"/>
                </a:solidFill>
                <a:latin typeface="Gill Sans MT"/>
                <a:cs typeface="Gill Sans MT"/>
              </a:rPr>
              <a:t>alternative</a:t>
            </a:r>
            <a:r>
              <a:rPr sz="2850" b="1" spc="-10" dirty="0">
                <a:solidFill>
                  <a:srgbClr val="F4F6FB"/>
                </a:solidFill>
                <a:latin typeface="Gill Sans MT"/>
                <a:cs typeface="Gill Sans MT"/>
              </a:rPr>
              <a:t> </a:t>
            </a:r>
            <a:r>
              <a:rPr sz="2850" b="1" spc="-170" dirty="0">
                <a:solidFill>
                  <a:srgbClr val="F4F6FB"/>
                </a:solidFill>
                <a:latin typeface="Gill Sans MT"/>
                <a:cs typeface="Gill Sans MT"/>
              </a:rPr>
              <a:t>and</a:t>
            </a:r>
            <a:r>
              <a:rPr sz="2850" b="1" spc="-5" dirty="0">
                <a:solidFill>
                  <a:srgbClr val="F4F6FB"/>
                </a:solidFill>
                <a:latin typeface="Gill Sans MT"/>
                <a:cs typeface="Gill Sans MT"/>
              </a:rPr>
              <a:t> </a:t>
            </a:r>
            <a:r>
              <a:rPr sz="2850" b="1" spc="-155" dirty="0">
                <a:solidFill>
                  <a:srgbClr val="F4F6FB"/>
                </a:solidFill>
                <a:latin typeface="Gill Sans MT"/>
                <a:cs typeface="Gill Sans MT"/>
              </a:rPr>
              <a:t>freezes</a:t>
            </a:r>
            <a:r>
              <a:rPr sz="2850" b="1" spc="-5" dirty="0">
                <a:solidFill>
                  <a:srgbClr val="F4F6FB"/>
                </a:solidFill>
                <a:latin typeface="Gill Sans MT"/>
                <a:cs typeface="Gill Sans MT"/>
              </a:rPr>
              <a:t> </a:t>
            </a:r>
            <a:r>
              <a:rPr sz="2850" b="1" spc="-25" dirty="0">
                <a:solidFill>
                  <a:srgbClr val="F4F6FB"/>
                </a:solidFill>
                <a:latin typeface="Gill Sans MT"/>
                <a:cs typeface="Gill Sans MT"/>
              </a:rPr>
              <a:t>in </a:t>
            </a:r>
            <a:r>
              <a:rPr sz="2850" b="1" spc="-150" dirty="0">
                <a:solidFill>
                  <a:srgbClr val="F4F6FB"/>
                </a:solidFill>
                <a:latin typeface="Gill Sans MT"/>
                <a:cs typeface="Gill Sans MT"/>
              </a:rPr>
              <a:t>the</a:t>
            </a:r>
            <a:r>
              <a:rPr sz="2850" b="1" spc="-45" dirty="0">
                <a:solidFill>
                  <a:srgbClr val="F4F6FB"/>
                </a:solidFill>
                <a:latin typeface="Gill Sans MT"/>
                <a:cs typeface="Gill Sans MT"/>
              </a:rPr>
              <a:t> </a:t>
            </a:r>
            <a:r>
              <a:rPr sz="2850" b="1" spc="-165" dirty="0">
                <a:solidFill>
                  <a:srgbClr val="F4F6FB"/>
                </a:solidFill>
                <a:latin typeface="Gill Sans MT"/>
                <a:cs typeface="Gill Sans MT"/>
              </a:rPr>
              <a:t>event</a:t>
            </a:r>
            <a:r>
              <a:rPr sz="2850" b="1" spc="-35" dirty="0">
                <a:solidFill>
                  <a:srgbClr val="F4F6FB"/>
                </a:solidFill>
                <a:latin typeface="Gill Sans MT"/>
                <a:cs typeface="Gill Sans MT"/>
              </a:rPr>
              <a:t> </a:t>
            </a:r>
            <a:r>
              <a:rPr sz="2850" b="1" spc="-50" dirty="0">
                <a:solidFill>
                  <a:srgbClr val="F4F6FB"/>
                </a:solidFill>
                <a:latin typeface="Gill Sans MT"/>
                <a:cs typeface="Gill Sans MT"/>
              </a:rPr>
              <a:t>of</a:t>
            </a:r>
            <a:r>
              <a:rPr sz="2850" b="1" spc="-75" dirty="0">
                <a:solidFill>
                  <a:srgbClr val="F4F6FB"/>
                </a:solidFill>
                <a:latin typeface="Gill Sans MT"/>
                <a:cs typeface="Gill Sans MT"/>
              </a:rPr>
              <a:t> </a:t>
            </a:r>
            <a:r>
              <a:rPr sz="2850" b="1" spc="-185" dirty="0">
                <a:solidFill>
                  <a:srgbClr val="F4F6FB"/>
                </a:solidFill>
                <a:latin typeface="Gill Sans MT"/>
                <a:cs typeface="Gill Sans MT"/>
              </a:rPr>
              <a:t>an</a:t>
            </a:r>
            <a:r>
              <a:rPr sz="2850" b="1" spc="-30" dirty="0">
                <a:solidFill>
                  <a:srgbClr val="F4F6FB"/>
                </a:solidFill>
                <a:latin typeface="Gill Sans MT"/>
                <a:cs typeface="Gill Sans MT"/>
              </a:rPr>
              <a:t> </a:t>
            </a:r>
            <a:r>
              <a:rPr sz="2850" b="1" spc="-155" dirty="0">
                <a:solidFill>
                  <a:srgbClr val="F4F6FB"/>
                </a:solidFill>
                <a:latin typeface="Gill Sans MT"/>
                <a:cs typeface="Gill Sans MT"/>
              </a:rPr>
              <a:t>appeal</a:t>
            </a:r>
            <a:r>
              <a:rPr sz="2850" b="1" spc="-45" dirty="0">
                <a:solidFill>
                  <a:srgbClr val="F4F6FB"/>
                </a:solidFill>
                <a:latin typeface="Gill Sans MT"/>
                <a:cs typeface="Gill Sans MT"/>
              </a:rPr>
              <a:t> </a:t>
            </a:r>
            <a:r>
              <a:rPr sz="2850" b="1" spc="-25" dirty="0">
                <a:solidFill>
                  <a:srgbClr val="F4F6FB"/>
                </a:solidFill>
                <a:latin typeface="Gill Sans MT"/>
                <a:cs typeface="Gill Sans MT"/>
              </a:rPr>
              <a:t>of </a:t>
            </a:r>
            <a:r>
              <a:rPr sz="2850" b="1" spc="-140" dirty="0">
                <a:solidFill>
                  <a:srgbClr val="F4F6FB"/>
                </a:solidFill>
                <a:latin typeface="Gill Sans MT"/>
                <a:cs typeface="Gill Sans MT"/>
              </a:rPr>
              <a:t>either</a:t>
            </a:r>
            <a:r>
              <a:rPr sz="2850" b="1" spc="-55" dirty="0">
                <a:solidFill>
                  <a:srgbClr val="F4F6FB"/>
                </a:solidFill>
                <a:latin typeface="Gill Sans MT"/>
                <a:cs typeface="Gill Sans MT"/>
              </a:rPr>
              <a:t> </a:t>
            </a:r>
            <a:r>
              <a:rPr sz="2850" b="1" spc="-145" dirty="0">
                <a:solidFill>
                  <a:srgbClr val="F4F6FB"/>
                </a:solidFill>
                <a:latin typeface="Gill Sans MT"/>
                <a:cs typeface="Gill Sans MT"/>
              </a:rPr>
              <a:t>party</a:t>
            </a:r>
            <a:r>
              <a:rPr sz="2850" b="1" spc="-55" dirty="0">
                <a:solidFill>
                  <a:srgbClr val="F4F6FB"/>
                </a:solidFill>
                <a:latin typeface="Gill Sans MT"/>
                <a:cs typeface="Gill Sans MT"/>
              </a:rPr>
              <a:t> </a:t>
            </a:r>
            <a:r>
              <a:rPr sz="2850" b="1" spc="-105" dirty="0">
                <a:solidFill>
                  <a:srgbClr val="F4F6FB"/>
                </a:solidFill>
                <a:latin typeface="Gill Sans MT"/>
                <a:cs typeface="Gill Sans MT"/>
              </a:rPr>
              <a:t>to</a:t>
            </a:r>
            <a:r>
              <a:rPr sz="2850" b="1" spc="-75" dirty="0">
                <a:solidFill>
                  <a:srgbClr val="F4F6FB"/>
                </a:solidFill>
                <a:latin typeface="Gill Sans MT"/>
                <a:cs typeface="Gill Sans MT"/>
              </a:rPr>
              <a:t> </a:t>
            </a:r>
            <a:r>
              <a:rPr sz="2850" b="1" spc="-150" dirty="0">
                <a:solidFill>
                  <a:srgbClr val="F4F6FB"/>
                </a:solidFill>
                <a:latin typeface="Gill Sans MT"/>
                <a:cs typeface="Gill Sans MT"/>
              </a:rPr>
              <a:t>the</a:t>
            </a:r>
            <a:r>
              <a:rPr sz="2850" b="1" spc="-50" dirty="0">
                <a:solidFill>
                  <a:srgbClr val="F4F6FB"/>
                </a:solidFill>
                <a:latin typeface="Gill Sans MT"/>
                <a:cs typeface="Gill Sans MT"/>
              </a:rPr>
              <a:t> </a:t>
            </a:r>
            <a:r>
              <a:rPr sz="2850" b="1" spc="-10" dirty="0">
                <a:solidFill>
                  <a:srgbClr val="F4F6FB"/>
                </a:solidFill>
                <a:latin typeface="Gill Sans MT"/>
                <a:cs typeface="Gill Sans MT"/>
              </a:rPr>
              <a:t>Court.</a:t>
            </a:r>
            <a:endParaRPr sz="2850">
              <a:latin typeface="Gill Sans MT"/>
              <a:cs typeface="Gill Sans MT"/>
            </a:endParaRPr>
          </a:p>
        </p:txBody>
      </p:sp>
      <p:sp>
        <p:nvSpPr>
          <p:cNvPr id="4" name="object 4"/>
          <p:cNvSpPr txBox="1"/>
          <p:nvPr/>
        </p:nvSpPr>
        <p:spPr>
          <a:xfrm>
            <a:off x="9144000" y="4241253"/>
            <a:ext cx="5489575" cy="3221355"/>
          </a:xfrm>
          <a:prstGeom prst="rect">
            <a:avLst/>
          </a:prstGeom>
          <a:solidFill>
            <a:srgbClr val="4CBD97"/>
          </a:solidFill>
        </p:spPr>
        <p:txBody>
          <a:bodyPr vert="horz" wrap="square" lIns="0" tIns="59690" rIns="0" bIns="0" rtlCol="0">
            <a:spAutoFit/>
          </a:bodyPr>
          <a:lstStyle/>
          <a:p>
            <a:pPr>
              <a:lnSpc>
                <a:spcPct val="100000"/>
              </a:lnSpc>
              <a:spcBef>
                <a:spcPts val="470"/>
              </a:spcBef>
            </a:pPr>
            <a:endParaRPr sz="2850">
              <a:latin typeface="Times New Roman"/>
              <a:cs typeface="Times New Roman"/>
            </a:endParaRPr>
          </a:p>
          <a:p>
            <a:pPr marL="398780" marR="130175">
              <a:lnSpc>
                <a:spcPts val="2920"/>
              </a:lnSpc>
              <a:spcBef>
                <a:spcPts val="5"/>
              </a:spcBef>
            </a:pPr>
            <a:r>
              <a:rPr sz="2850" b="1" spc="-155" dirty="0">
                <a:solidFill>
                  <a:srgbClr val="F4F6FB"/>
                </a:solidFill>
                <a:latin typeface="Gill Sans MT"/>
                <a:cs typeface="Gill Sans MT"/>
              </a:rPr>
              <a:t>As</a:t>
            </a:r>
            <a:r>
              <a:rPr sz="2850" b="1" spc="-50" dirty="0">
                <a:solidFill>
                  <a:srgbClr val="F4F6FB"/>
                </a:solidFill>
                <a:latin typeface="Gill Sans MT"/>
                <a:cs typeface="Gill Sans MT"/>
              </a:rPr>
              <a:t> </a:t>
            </a:r>
            <a:r>
              <a:rPr sz="2850" b="1" spc="-120" dirty="0">
                <a:solidFill>
                  <a:srgbClr val="F4F6FB"/>
                </a:solidFill>
                <a:latin typeface="Gill Sans MT"/>
                <a:cs typeface="Gill Sans MT"/>
              </a:rPr>
              <a:t>all</a:t>
            </a:r>
            <a:r>
              <a:rPr sz="2850" b="1" spc="-55" dirty="0">
                <a:solidFill>
                  <a:srgbClr val="F4F6FB"/>
                </a:solidFill>
                <a:latin typeface="Gill Sans MT"/>
                <a:cs typeface="Gill Sans MT"/>
              </a:rPr>
              <a:t> </a:t>
            </a:r>
            <a:r>
              <a:rPr sz="2850" b="1" spc="-85" dirty="0">
                <a:solidFill>
                  <a:srgbClr val="F4F6FB"/>
                </a:solidFill>
                <a:latin typeface="Gill Sans MT"/>
                <a:cs typeface="Gill Sans MT"/>
              </a:rPr>
              <a:t>MEKI/Copyright </a:t>
            </a:r>
            <a:r>
              <a:rPr sz="2850" b="1" spc="-160" dirty="0">
                <a:solidFill>
                  <a:srgbClr val="F4F6FB"/>
                </a:solidFill>
                <a:latin typeface="Gill Sans MT"/>
                <a:cs typeface="Gill Sans MT"/>
              </a:rPr>
              <a:t>Directorate’s</a:t>
            </a:r>
            <a:r>
              <a:rPr sz="2850" b="1" spc="10" dirty="0">
                <a:solidFill>
                  <a:srgbClr val="F4F6FB"/>
                </a:solidFill>
                <a:latin typeface="Gill Sans MT"/>
                <a:cs typeface="Gill Sans MT"/>
              </a:rPr>
              <a:t> </a:t>
            </a:r>
            <a:r>
              <a:rPr sz="2850" b="1" spc="-25" dirty="0">
                <a:solidFill>
                  <a:srgbClr val="F4F6FB"/>
                </a:solidFill>
                <a:latin typeface="Gill Sans MT"/>
                <a:cs typeface="Gill Sans MT"/>
              </a:rPr>
              <a:t>decisions, </a:t>
            </a:r>
            <a:r>
              <a:rPr sz="2850" b="1" spc="-180" dirty="0">
                <a:solidFill>
                  <a:srgbClr val="F4F6FB"/>
                </a:solidFill>
                <a:latin typeface="Gill Sans MT"/>
                <a:cs typeface="Gill Sans MT"/>
              </a:rPr>
              <a:t>regarding</a:t>
            </a:r>
            <a:r>
              <a:rPr sz="2850" b="1" dirty="0">
                <a:solidFill>
                  <a:srgbClr val="F4F6FB"/>
                </a:solidFill>
                <a:latin typeface="Gill Sans MT"/>
                <a:cs typeface="Gill Sans MT"/>
              </a:rPr>
              <a:t> </a:t>
            </a:r>
            <a:r>
              <a:rPr sz="2850" b="1" spc="-155" dirty="0">
                <a:solidFill>
                  <a:srgbClr val="F4F6FB"/>
                </a:solidFill>
                <a:latin typeface="Gill Sans MT"/>
                <a:cs typeface="Gill Sans MT"/>
              </a:rPr>
              <a:t>copyright</a:t>
            </a:r>
            <a:r>
              <a:rPr sz="2850" b="1" dirty="0">
                <a:solidFill>
                  <a:srgbClr val="F4F6FB"/>
                </a:solidFill>
                <a:latin typeface="Gill Sans MT"/>
                <a:cs typeface="Gill Sans MT"/>
              </a:rPr>
              <a:t> </a:t>
            </a:r>
            <a:r>
              <a:rPr sz="2850" b="1" spc="-180" dirty="0">
                <a:solidFill>
                  <a:srgbClr val="F4F6FB"/>
                </a:solidFill>
                <a:latin typeface="Gill Sans MT"/>
                <a:cs typeface="Gill Sans MT"/>
              </a:rPr>
              <a:t>can</a:t>
            </a:r>
            <a:r>
              <a:rPr sz="2850" b="1" spc="5" dirty="0">
                <a:solidFill>
                  <a:srgbClr val="F4F6FB"/>
                </a:solidFill>
                <a:latin typeface="Gill Sans MT"/>
                <a:cs typeface="Gill Sans MT"/>
              </a:rPr>
              <a:t> </a:t>
            </a:r>
            <a:r>
              <a:rPr sz="2850" b="1" spc="-25" dirty="0">
                <a:solidFill>
                  <a:srgbClr val="F4F6FB"/>
                </a:solidFill>
                <a:latin typeface="Gill Sans MT"/>
                <a:cs typeface="Gill Sans MT"/>
              </a:rPr>
              <a:t>be </a:t>
            </a:r>
            <a:r>
              <a:rPr sz="2850" b="1" spc="-155" dirty="0">
                <a:solidFill>
                  <a:srgbClr val="F4F6FB"/>
                </a:solidFill>
                <a:latin typeface="Gill Sans MT"/>
                <a:cs typeface="Gill Sans MT"/>
              </a:rPr>
              <a:t>challenged</a:t>
            </a:r>
            <a:r>
              <a:rPr sz="2850" b="1" spc="-5" dirty="0">
                <a:solidFill>
                  <a:srgbClr val="F4F6FB"/>
                </a:solidFill>
                <a:latin typeface="Gill Sans MT"/>
                <a:cs typeface="Gill Sans MT"/>
              </a:rPr>
              <a:t> </a:t>
            </a:r>
            <a:r>
              <a:rPr sz="2850" b="1" spc="-170" dirty="0">
                <a:solidFill>
                  <a:srgbClr val="F4F6FB"/>
                </a:solidFill>
                <a:latin typeface="Gill Sans MT"/>
                <a:cs typeface="Gill Sans MT"/>
              </a:rPr>
              <a:t>at</a:t>
            </a:r>
            <a:r>
              <a:rPr sz="2850" b="1" spc="-10" dirty="0">
                <a:solidFill>
                  <a:srgbClr val="F4F6FB"/>
                </a:solidFill>
                <a:latin typeface="Gill Sans MT"/>
                <a:cs typeface="Gill Sans MT"/>
              </a:rPr>
              <a:t> </a:t>
            </a:r>
            <a:r>
              <a:rPr sz="2850" b="1" spc="-160" dirty="0">
                <a:solidFill>
                  <a:srgbClr val="F4F6FB"/>
                </a:solidFill>
                <a:latin typeface="Gill Sans MT"/>
                <a:cs typeface="Gill Sans MT"/>
              </a:rPr>
              <a:t>the</a:t>
            </a:r>
            <a:r>
              <a:rPr sz="2850" b="1" spc="-180" dirty="0">
                <a:solidFill>
                  <a:srgbClr val="F4F6FB"/>
                </a:solidFill>
                <a:latin typeface="Gill Sans MT"/>
                <a:cs typeface="Gill Sans MT"/>
              </a:rPr>
              <a:t> </a:t>
            </a:r>
            <a:r>
              <a:rPr sz="2850" b="1" spc="-155" dirty="0">
                <a:solidFill>
                  <a:srgbClr val="F4F6FB"/>
                </a:solidFill>
                <a:latin typeface="Gill Sans MT"/>
                <a:cs typeface="Gill Sans MT"/>
              </a:rPr>
              <a:t>Administrative </a:t>
            </a:r>
            <a:r>
              <a:rPr sz="2850" b="1" spc="-140" dirty="0">
                <a:solidFill>
                  <a:srgbClr val="F4F6FB"/>
                </a:solidFill>
                <a:latin typeface="Gill Sans MT"/>
                <a:cs typeface="Gill Sans MT"/>
              </a:rPr>
              <a:t>Court,</a:t>
            </a:r>
            <a:r>
              <a:rPr sz="2850" b="1" spc="-10" dirty="0">
                <a:solidFill>
                  <a:srgbClr val="F4F6FB"/>
                </a:solidFill>
                <a:latin typeface="Gill Sans MT"/>
                <a:cs typeface="Gill Sans MT"/>
              </a:rPr>
              <a:t> </a:t>
            </a:r>
            <a:r>
              <a:rPr sz="2850" b="1" spc="-165" dirty="0">
                <a:solidFill>
                  <a:srgbClr val="F4F6FB"/>
                </a:solidFill>
                <a:latin typeface="Gill Sans MT"/>
                <a:cs typeface="Gill Sans MT"/>
              </a:rPr>
              <a:t>because</a:t>
            </a:r>
            <a:r>
              <a:rPr sz="2850" b="1" spc="-10" dirty="0">
                <a:solidFill>
                  <a:srgbClr val="F4F6FB"/>
                </a:solidFill>
                <a:latin typeface="Gill Sans MT"/>
                <a:cs typeface="Gill Sans MT"/>
              </a:rPr>
              <a:t> </a:t>
            </a:r>
            <a:r>
              <a:rPr sz="2850" b="1" spc="-170" dirty="0">
                <a:solidFill>
                  <a:srgbClr val="F4F6FB"/>
                </a:solidFill>
                <a:latin typeface="Gill Sans MT"/>
                <a:cs typeface="Gill Sans MT"/>
              </a:rPr>
              <a:t>there</a:t>
            </a:r>
            <a:r>
              <a:rPr sz="2850" b="1" spc="-15" dirty="0">
                <a:solidFill>
                  <a:srgbClr val="F4F6FB"/>
                </a:solidFill>
                <a:latin typeface="Gill Sans MT"/>
                <a:cs typeface="Gill Sans MT"/>
              </a:rPr>
              <a:t> </a:t>
            </a:r>
            <a:r>
              <a:rPr sz="2850" b="1" spc="-180" dirty="0">
                <a:solidFill>
                  <a:srgbClr val="F4F6FB"/>
                </a:solidFill>
                <a:latin typeface="Gill Sans MT"/>
                <a:cs typeface="Gill Sans MT"/>
              </a:rPr>
              <a:t>are</a:t>
            </a:r>
            <a:r>
              <a:rPr sz="2850" b="1" spc="-10" dirty="0">
                <a:solidFill>
                  <a:srgbClr val="F4F6FB"/>
                </a:solidFill>
                <a:latin typeface="Gill Sans MT"/>
                <a:cs typeface="Gill Sans MT"/>
              </a:rPr>
              <a:t> </a:t>
            </a:r>
            <a:r>
              <a:rPr sz="2850" b="1" spc="-25" dirty="0">
                <a:solidFill>
                  <a:srgbClr val="F4F6FB"/>
                </a:solidFill>
                <a:latin typeface="Gill Sans MT"/>
                <a:cs typeface="Gill Sans MT"/>
              </a:rPr>
              <a:t>no </a:t>
            </a:r>
            <a:r>
              <a:rPr sz="2850" b="1" spc="-145" dirty="0">
                <a:solidFill>
                  <a:srgbClr val="F4F6FB"/>
                </a:solidFill>
                <a:latin typeface="Gill Sans MT"/>
                <a:cs typeface="Gill Sans MT"/>
              </a:rPr>
              <a:t>specialized</a:t>
            </a:r>
            <a:r>
              <a:rPr sz="2850" b="1" spc="20" dirty="0">
                <a:solidFill>
                  <a:srgbClr val="F4F6FB"/>
                </a:solidFill>
                <a:latin typeface="Gill Sans MT"/>
                <a:cs typeface="Gill Sans MT"/>
              </a:rPr>
              <a:t> </a:t>
            </a:r>
            <a:r>
              <a:rPr sz="2850" b="1" spc="-10" dirty="0">
                <a:solidFill>
                  <a:srgbClr val="F4F6FB"/>
                </a:solidFill>
                <a:latin typeface="Gill Sans MT"/>
                <a:cs typeface="Gill Sans MT"/>
              </a:rPr>
              <a:t>judges.</a:t>
            </a:r>
            <a:endParaRPr sz="2850">
              <a:latin typeface="Gill Sans MT"/>
              <a:cs typeface="Gill Sans M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EF3E23"/>
          </a:solidFill>
        </p:spPr>
        <p:txBody>
          <a:bodyPr wrap="square" lIns="0" tIns="0" rIns="0" bIns="0" rtlCol="0"/>
          <a:lstStyle/>
          <a:p>
            <a:endParaRPr/>
          </a:p>
        </p:txBody>
      </p:sp>
      <p:sp>
        <p:nvSpPr>
          <p:cNvPr id="3" name="object 3"/>
          <p:cNvSpPr/>
          <p:nvPr/>
        </p:nvSpPr>
        <p:spPr>
          <a:xfrm>
            <a:off x="821394" y="1028694"/>
            <a:ext cx="798195" cy="922019"/>
          </a:xfrm>
          <a:custGeom>
            <a:avLst/>
            <a:gdLst/>
            <a:ahLst/>
            <a:cxnLst/>
            <a:rect l="l" t="t" r="r" b="b"/>
            <a:pathLst>
              <a:path w="798194" h="922019">
                <a:moveTo>
                  <a:pt x="0" y="0"/>
                </a:moveTo>
                <a:lnTo>
                  <a:pt x="0" y="921651"/>
                </a:lnTo>
                <a:lnTo>
                  <a:pt x="798156" y="460832"/>
                </a:lnTo>
                <a:lnTo>
                  <a:pt x="0" y="0"/>
                </a:lnTo>
                <a:close/>
              </a:path>
            </a:pathLst>
          </a:custGeom>
          <a:solidFill>
            <a:srgbClr val="F6E300"/>
          </a:solidFill>
        </p:spPr>
        <p:txBody>
          <a:bodyPr wrap="square" lIns="0" tIns="0" rIns="0" bIns="0" rtlCol="0"/>
          <a:lstStyle/>
          <a:p>
            <a:endParaRPr/>
          </a:p>
        </p:txBody>
      </p:sp>
      <p:grpSp>
        <p:nvGrpSpPr>
          <p:cNvPr id="4" name="object 4"/>
          <p:cNvGrpSpPr/>
          <p:nvPr/>
        </p:nvGrpSpPr>
        <p:grpSpPr>
          <a:xfrm>
            <a:off x="12682465" y="6053766"/>
            <a:ext cx="5605780" cy="4233545"/>
            <a:chOff x="12682465" y="6053766"/>
            <a:chExt cx="5605780" cy="4233545"/>
          </a:xfrm>
        </p:grpSpPr>
        <p:sp>
          <p:nvSpPr>
            <p:cNvPr id="5" name="object 5"/>
            <p:cNvSpPr/>
            <p:nvPr/>
          </p:nvSpPr>
          <p:spPr>
            <a:xfrm>
              <a:off x="15504186" y="7464780"/>
              <a:ext cx="2783840" cy="2822575"/>
            </a:xfrm>
            <a:custGeom>
              <a:avLst/>
              <a:gdLst/>
              <a:ahLst/>
              <a:cxnLst/>
              <a:rect l="l" t="t" r="r" b="b"/>
              <a:pathLst>
                <a:path w="2783840" h="2822575">
                  <a:moveTo>
                    <a:pt x="1411020" y="1411033"/>
                  </a:moveTo>
                  <a:lnTo>
                    <a:pt x="0" y="2822054"/>
                  </a:lnTo>
                  <a:lnTo>
                    <a:pt x="1411020" y="2822054"/>
                  </a:lnTo>
                  <a:lnTo>
                    <a:pt x="1411020" y="1411033"/>
                  </a:lnTo>
                  <a:close/>
                </a:path>
                <a:path w="2783840" h="2822575">
                  <a:moveTo>
                    <a:pt x="1411020" y="1411020"/>
                  </a:moveTo>
                  <a:lnTo>
                    <a:pt x="0" y="0"/>
                  </a:lnTo>
                  <a:lnTo>
                    <a:pt x="0" y="1411020"/>
                  </a:lnTo>
                  <a:lnTo>
                    <a:pt x="1411020" y="1411020"/>
                  </a:lnTo>
                  <a:close/>
                </a:path>
                <a:path w="2783840" h="2822575">
                  <a:moveTo>
                    <a:pt x="2783814" y="1411033"/>
                  </a:moveTo>
                  <a:lnTo>
                    <a:pt x="1411020" y="1411033"/>
                  </a:lnTo>
                  <a:lnTo>
                    <a:pt x="2783814" y="2783802"/>
                  </a:lnTo>
                  <a:lnTo>
                    <a:pt x="2783814" y="1411033"/>
                  </a:lnTo>
                  <a:close/>
                </a:path>
                <a:path w="2783840" h="2822575">
                  <a:moveTo>
                    <a:pt x="2783814" y="12"/>
                  </a:moveTo>
                  <a:lnTo>
                    <a:pt x="1411020" y="12"/>
                  </a:lnTo>
                  <a:lnTo>
                    <a:pt x="1411020" y="1411020"/>
                  </a:lnTo>
                  <a:lnTo>
                    <a:pt x="2783814" y="38252"/>
                  </a:lnTo>
                  <a:lnTo>
                    <a:pt x="2783814" y="12"/>
                  </a:lnTo>
                  <a:close/>
                </a:path>
              </a:pathLst>
            </a:custGeom>
            <a:solidFill>
              <a:srgbClr val="5A55A4"/>
            </a:solidFill>
          </p:spPr>
          <p:txBody>
            <a:bodyPr wrap="square" lIns="0" tIns="0" rIns="0" bIns="0" rtlCol="0"/>
            <a:lstStyle/>
            <a:p>
              <a:endParaRPr/>
            </a:p>
          </p:txBody>
        </p:sp>
        <p:sp>
          <p:nvSpPr>
            <p:cNvPr id="6" name="object 6"/>
            <p:cNvSpPr/>
            <p:nvPr/>
          </p:nvSpPr>
          <p:spPr>
            <a:xfrm>
              <a:off x="15504186" y="7464780"/>
              <a:ext cx="2783840" cy="2822575"/>
            </a:xfrm>
            <a:custGeom>
              <a:avLst/>
              <a:gdLst/>
              <a:ahLst/>
              <a:cxnLst/>
              <a:rect l="l" t="t" r="r" b="b"/>
              <a:pathLst>
                <a:path w="2783840" h="2822575">
                  <a:moveTo>
                    <a:pt x="1411020" y="1411020"/>
                  </a:moveTo>
                  <a:lnTo>
                    <a:pt x="0" y="1411020"/>
                  </a:lnTo>
                  <a:lnTo>
                    <a:pt x="705535" y="2116505"/>
                  </a:lnTo>
                  <a:lnTo>
                    <a:pt x="1411020" y="1411020"/>
                  </a:lnTo>
                  <a:close/>
                </a:path>
                <a:path w="2783840" h="2822575">
                  <a:moveTo>
                    <a:pt x="1411020" y="0"/>
                  </a:moveTo>
                  <a:lnTo>
                    <a:pt x="705535" y="705485"/>
                  </a:lnTo>
                  <a:lnTo>
                    <a:pt x="1411020" y="1411020"/>
                  </a:lnTo>
                  <a:lnTo>
                    <a:pt x="1411020" y="0"/>
                  </a:lnTo>
                  <a:close/>
                </a:path>
                <a:path w="2783840" h="2822575">
                  <a:moveTo>
                    <a:pt x="2116569" y="2116518"/>
                  </a:moveTo>
                  <a:lnTo>
                    <a:pt x="1411020" y="1411033"/>
                  </a:lnTo>
                  <a:lnTo>
                    <a:pt x="1411020" y="2822054"/>
                  </a:lnTo>
                  <a:lnTo>
                    <a:pt x="2116569" y="2116518"/>
                  </a:lnTo>
                  <a:close/>
                </a:path>
                <a:path w="2783840" h="2822575">
                  <a:moveTo>
                    <a:pt x="2783814" y="1372781"/>
                  </a:moveTo>
                  <a:lnTo>
                    <a:pt x="2116569" y="705497"/>
                  </a:lnTo>
                  <a:lnTo>
                    <a:pt x="1411020" y="1411033"/>
                  </a:lnTo>
                  <a:lnTo>
                    <a:pt x="2783814" y="1411033"/>
                  </a:lnTo>
                  <a:lnTo>
                    <a:pt x="2783814" y="1372781"/>
                  </a:lnTo>
                  <a:close/>
                </a:path>
              </a:pathLst>
            </a:custGeom>
            <a:solidFill>
              <a:srgbClr val="F6E300"/>
            </a:solidFill>
          </p:spPr>
          <p:txBody>
            <a:bodyPr wrap="square" lIns="0" tIns="0" rIns="0" bIns="0" rtlCol="0"/>
            <a:lstStyle/>
            <a:p>
              <a:endParaRPr/>
            </a:p>
          </p:txBody>
        </p:sp>
        <p:sp>
          <p:nvSpPr>
            <p:cNvPr id="7" name="object 7"/>
            <p:cNvSpPr/>
            <p:nvPr/>
          </p:nvSpPr>
          <p:spPr>
            <a:xfrm>
              <a:off x="15504186" y="6053778"/>
              <a:ext cx="1411605" cy="1411605"/>
            </a:xfrm>
            <a:custGeom>
              <a:avLst/>
              <a:gdLst/>
              <a:ahLst/>
              <a:cxnLst/>
              <a:rect l="l" t="t" r="r" b="b"/>
              <a:pathLst>
                <a:path w="1411605" h="1411604">
                  <a:moveTo>
                    <a:pt x="1411020" y="0"/>
                  </a:moveTo>
                  <a:lnTo>
                    <a:pt x="0" y="1411008"/>
                  </a:lnTo>
                  <a:lnTo>
                    <a:pt x="1411020" y="1411008"/>
                  </a:lnTo>
                  <a:lnTo>
                    <a:pt x="1411020" y="0"/>
                  </a:lnTo>
                  <a:close/>
                </a:path>
              </a:pathLst>
            </a:custGeom>
            <a:solidFill>
              <a:srgbClr val="4CBD97"/>
            </a:solidFill>
          </p:spPr>
          <p:txBody>
            <a:bodyPr wrap="square" lIns="0" tIns="0" rIns="0" bIns="0" rtlCol="0"/>
            <a:lstStyle/>
            <a:p>
              <a:endParaRPr/>
            </a:p>
          </p:txBody>
        </p:sp>
        <p:sp>
          <p:nvSpPr>
            <p:cNvPr id="8" name="object 8"/>
            <p:cNvSpPr/>
            <p:nvPr/>
          </p:nvSpPr>
          <p:spPr>
            <a:xfrm>
              <a:off x="16915211" y="6053789"/>
              <a:ext cx="1372870" cy="1411605"/>
            </a:xfrm>
            <a:custGeom>
              <a:avLst/>
              <a:gdLst/>
              <a:ahLst/>
              <a:cxnLst/>
              <a:rect l="l" t="t" r="r" b="b"/>
              <a:pathLst>
                <a:path w="1372869" h="1411604">
                  <a:moveTo>
                    <a:pt x="0" y="0"/>
                  </a:moveTo>
                  <a:lnTo>
                    <a:pt x="0" y="1410995"/>
                  </a:lnTo>
                  <a:lnTo>
                    <a:pt x="1372793" y="1410995"/>
                  </a:lnTo>
                  <a:lnTo>
                    <a:pt x="1372793" y="1372755"/>
                  </a:lnTo>
                  <a:lnTo>
                    <a:pt x="0" y="0"/>
                  </a:lnTo>
                  <a:close/>
                </a:path>
              </a:pathLst>
            </a:custGeom>
            <a:solidFill>
              <a:srgbClr val="F6E300"/>
            </a:solidFill>
          </p:spPr>
          <p:txBody>
            <a:bodyPr wrap="square" lIns="0" tIns="0" rIns="0" bIns="0" rtlCol="0"/>
            <a:lstStyle/>
            <a:p>
              <a:endParaRPr/>
            </a:p>
          </p:txBody>
        </p:sp>
        <p:sp>
          <p:nvSpPr>
            <p:cNvPr id="9" name="object 9"/>
            <p:cNvSpPr/>
            <p:nvPr/>
          </p:nvSpPr>
          <p:spPr>
            <a:xfrm>
              <a:off x="12682462" y="7464793"/>
              <a:ext cx="2821940" cy="2822575"/>
            </a:xfrm>
            <a:custGeom>
              <a:avLst/>
              <a:gdLst/>
              <a:ahLst/>
              <a:cxnLst/>
              <a:rect l="l" t="t" r="r" b="b"/>
              <a:pathLst>
                <a:path w="2821940" h="2822575">
                  <a:moveTo>
                    <a:pt x="1410716" y="0"/>
                  </a:moveTo>
                  <a:lnTo>
                    <a:pt x="0" y="1410728"/>
                  </a:lnTo>
                  <a:lnTo>
                    <a:pt x="0" y="1411020"/>
                  </a:lnTo>
                  <a:lnTo>
                    <a:pt x="1410716" y="1411020"/>
                  </a:lnTo>
                  <a:lnTo>
                    <a:pt x="1410716" y="0"/>
                  </a:lnTo>
                  <a:close/>
                </a:path>
                <a:path w="2821940" h="2822575">
                  <a:moveTo>
                    <a:pt x="2821724" y="1411020"/>
                  </a:moveTo>
                  <a:lnTo>
                    <a:pt x="1410716" y="2822041"/>
                  </a:lnTo>
                  <a:lnTo>
                    <a:pt x="2821724" y="2822041"/>
                  </a:lnTo>
                  <a:lnTo>
                    <a:pt x="2821724" y="1411020"/>
                  </a:lnTo>
                  <a:close/>
                </a:path>
              </a:pathLst>
            </a:custGeom>
            <a:solidFill>
              <a:srgbClr val="4CBD97"/>
            </a:solidFill>
          </p:spPr>
          <p:txBody>
            <a:bodyPr wrap="square" lIns="0" tIns="0" rIns="0" bIns="0" rtlCol="0"/>
            <a:lstStyle/>
            <a:p>
              <a:endParaRPr/>
            </a:p>
          </p:txBody>
        </p:sp>
        <p:sp>
          <p:nvSpPr>
            <p:cNvPr id="10" name="object 10"/>
            <p:cNvSpPr/>
            <p:nvPr/>
          </p:nvSpPr>
          <p:spPr>
            <a:xfrm>
              <a:off x="12682462" y="6053772"/>
              <a:ext cx="2821940" cy="4232910"/>
            </a:xfrm>
            <a:custGeom>
              <a:avLst/>
              <a:gdLst/>
              <a:ahLst/>
              <a:cxnLst/>
              <a:rect l="l" t="t" r="r" b="b"/>
              <a:pathLst>
                <a:path w="2821940" h="4232909">
                  <a:moveTo>
                    <a:pt x="1410703" y="0"/>
                  </a:moveTo>
                  <a:lnTo>
                    <a:pt x="705218" y="705472"/>
                  </a:lnTo>
                  <a:lnTo>
                    <a:pt x="1410703" y="1411020"/>
                  </a:lnTo>
                  <a:lnTo>
                    <a:pt x="1410703" y="0"/>
                  </a:lnTo>
                  <a:close/>
                </a:path>
                <a:path w="2821940" h="4232909">
                  <a:moveTo>
                    <a:pt x="1410716" y="2822054"/>
                  </a:moveTo>
                  <a:lnTo>
                    <a:pt x="0" y="2822054"/>
                  </a:lnTo>
                  <a:lnTo>
                    <a:pt x="0" y="4232770"/>
                  </a:lnTo>
                  <a:lnTo>
                    <a:pt x="1410716" y="2822054"/>
                  </a:lnTo>
                  <a:close/>
                </a:path>
                <a:path w="2821940" h="4232909">
                  <a:moveTo>
                    <a:pt x="2821724" y="2822029"/>
                  </a:moveTo>
                  <a:lnTo>
                    <a:pt x="2116239" y="2116493"/>
                  </a:lnTo>
                  <a:lnTo>
                    <a:pt x="1410703" y="2822029"/>
                  </a:lnTo>
                  <a:lnTo>
                    <a:pt x="2821724" y="2822029"/>
                  </a:lnTo>
                  <a:close/>
                </a:path>
              </a:pathLst>
            </a:custGeom>
            <a:solidFill>
              <a:srgbClr val="F6E300"/>
            </a:solidFill>
          </p:spPr>
          <p:txBody>
            <a:bodyPr wrap="square" lIns="0" tIns="0" rIns="0" bIns="0" rtlCol="0"/>
            <a:lstStyle/>
            <a:p>
              <a:endParaRPr/>
            </a:p>
          </p:txBody>
        </p:sp>
      </p:grpSp>
      <p:grpSp>
        <p:nvGrpSpPr>
          <p:cNvPr id="11" name="object 11"/>
          <p:cNvGrpSpPr/>
          <p:nvPr/>
        </p:nvGrpSpPr>
        <p:grpSpPr>
          <a:xfrm>
            <a:off x="10974262" y="0"/>
            <a:ext cx="7312659" cy="3371215"/>
            <a:chOff x="10974262" y="0"/>
            <a:chExt cx="7312659" cy="3371215"/>
          </a:xfrm>
        </p:grpSpPr>
        <p:sp>
          <p:nvSpPr>
            <p:cNvPr id="12" name="object 12"/>
            <p:cNvSpPr/>
            <p:nvPr/>
          </p:nvSpPr>
          <p:spPr>
            <a:xfrm>
              <a:off x="10974262" y="0"/>
              <a:ext cx="5890895" cy="2005330"/>
            </a:xfrm>
            <a:custGeom>
              <a:avLst/>
              <a:gdLst/>
              <a:ahLst/>
              <a:cxnLst/>
              <a:rect l="l" t="t" r="r" b="b"/>
              <a:pathLst>
                <a:path w="5890894" h="2005330">
                  <a:moveTo>
                    <a:pt x="5890844" y="0"/>
                  </a:moveTo>
                  <a:lnTo>
                    <a:pt x="0" y="0"/>
                  </a:lnTo>
                  <a:lnTo>
                    <a:pt x="5890844" y="2004860"/>
                  </a:lnTo>
                  <a:lnTo>
                    <a:pt x="5890844" y="0"/>
                  </a:lnTo>
                  <a:close/>
                </a:path>
              </a:pathLst>
            </a:custGeom>
            <a:solidFill>
              <a:srgbClr val="F8991C"/>
            </a:solidFill>
          </p:spPr>
          <p:txBody>
            <a:bodyPr wrap="square" lIns="0" tIns="0" rIns="0" bIns="0" rtlCol="0"/>
            <a:lstStyle/>
            <a:p>
              <a:endParaRPr/>
            </a:p>
          </p:txBody>
        </p:sp>
        <p:pic>
          <p:nvPicPr>
            <p:cNvPr id="13" name="object 13"/>
            <p:cNvPicPr/>
            <p:nvPr/>
          </p:nvPicPr>
          <p:blipFill>
            <a:blip r:embed="rId2" cstate="print"/>
            <a:stretch>
              <a:fillRect/>
            </a:stretch>
          </p:blipFill>
          <p:spPr>
            <a:xfrm>
              <a:off x="14094332" y="0"/>
              <a:ext cx="2770771" cy="2004860"/>
            </a:xfrm>
            <a:prstGeom prst="rect">
              <a:avLst/>
            </a:prstGeom>
          </p:spPr>
        </p:pic>
        <p:sp>
          <p:nvSpPr>
            <p:cNvPr id="14" name="object 14"/>
            <p:cNvSpPr/>
            <p:nvPr/>
          </p:nvSpPr>
          <p:spPr>
            <a:xfrm>
              <a:off x="14779082" y="0"/>
              <a:ext cx="3507740" cy="3371215"/>
            </a:xfrm>
            <a:custGeom>
              <a:avLst/>
              <a:gdLst/>
              <a:ahLst/>
              <a:cxnLst/>
              <a:rect l="l" t="t" r="r" b="b"/>
              <a:pathLst>
                <a:path w="3507740" h="3371215">
                  <a:moveTo>
                    <a:pt x="3507460" y="0"/>
                  </a:moveTo>
                  <a:lnTo>
                    <a:pt x="0" y="0"/>
                  </a:lnTo>
                  <a:lnTo>
                    <a:pt x="3507460" y="3370961"/>
                  </a:lnTo>
                  <a:lnTo>
                    <a:pt x="3507460" y="0"/>
                  </a:lnTo>
                  <a:close/>
                </a:path>
              </a:pathLst>
            </a:custGeom>
            <a:solidFill>
              <a:srgbClr val="F6E300"/>
            </a:solidFill>
          </p:spPr>
          <p:txBody>
            <a:bodyPr wrap="square" lIns="0" tIns="0" rIns="0" bIns="0" rtlCol="0"/>
            <a:lstStyle/>
            <a:p>
              <a:endParaRPr/>
            </a:p>
          </p:txBody>
        </p:sp>
      </p:grpSp>
      <p:sp>
        <p:nvSpPr>
          <p:cNvPr id="15" name="object 15"/>
          <p:cNvSpPr txBox="1">
            <a:spLocks noGrp="1"/>
          </p:cNvSpPr>
          <p:nvPr>
            <p:ph type="title"/>
          </p:nvPr>
        </p:nvSpPr>
        <p:spPr>
          <a:xfrm>
            <a:off x="2135546" y="840831"/>
            <a:ext cx="10903585" cy="1467485"/>
          </a:xfrm>
          <a:prstGeom prst="rect">
            <a:avLst/>
          </a:prstGeom>
        </p:spPr>
        <p:txBody>
          <a:bodyPr vert="horz" wrap="square" lIns="0" tIns="12700" rIns="0" bIns="0" rtlCol="0">
            <a:spAutoFit/>
          </a:bodyPr>
          <a:lstStyle/>
          <a:p>
            <a:pPr marL="12700" marR="5080">
              <a:lnSpc>
                <a:spcPct val="110000"/>
              </a:lnSpc>
              <a:spcBef>
                <a:spcPts val="100"/>
              </a:spcBef>
            </a:pPr>
            <a:r>
              <a:rPr dirty="0">
                <a:solidFill>
                  <a:srgbClr val="F4F6FB"/>
                </a:solidFill>
              </a:rPr>
              <a:t>ONLINE</a:t>
            </a:r>
            <a:r>
              <a:rPr spc="50" dirty="0">
                <a:solidFill>
                  <a:srgbClr val="F4F6FB"/>
                </a:solidFill>
              </a:rPr>
              <a:t> </a:t>
            </a:r>
            <a:r>
              <a:rPr dirty="0">
                <a:solidFill>
                  <a:srgbClr val="F4F6FB"/>
                </a:solidFill>
              </a:rPr>
              <a:t>CONTENT</a:t>
            </a:r>
            <a:r>
              <a:rPr spc="50" dirty="0">
                <a:solidFill>
                  <a:srgbClr val="F4F6FB"/>
                </a:solidFill>
              </a:rPr>
              <a:t> </a:t>
            </a:r>
            <a:r>
              <a:rPr spc="80" dirty="0">
                <a:solidFill>
                  <a:srgbClr val="F4F6FB"/>
                </a:solidFill>
              </a:rPr>
              <a:t>SHARING</a:t>
            </a:r>
            <a:r>
              <a:rPr spc="55" dirty="0">
                <a:solidFill>
                  <a:srgbClr val="F4F6FB"/>
                </a:solidFill>
              </a:rPr>
              <a:t> </a:t>
            </a:r>
            <a:r>
              <a:rPr spc="-10" dirty="0">
                <a:solidFill>
                  <a:srgbClr val="F4F6FB"/>
                </a:solidFill>
              </a:rPr>
              <a:t>SERVICE PROVIDERS</a:t>
            </a:r>
          </a:p>
        </p:txBody>
      </p:sp>
      <p:sp>
        <p:nvSpPr>
          <p:cNvPr id="16" name="object 16"/>
          <p:cNvSpPr txBox="1"/>
          <p:nvPr/>
        </p:nvSpPr>
        <p:spPr>
          <a:xfrm>
            <a:off x="2157437" y="2484946"/>
            <a:ext cx="11402060" cy="7418705"/>
          </a:xfrm>
          <a:prstGeom prst="rect">
            <a:avLst/>
          </a:prstGeom>
        </p:spPr>
        <p:txBody>
          <a:bodyPr vert="horz" wrap="square" lIns="0" tIns="12065" rIns="0" bIns="0" rtlCol="0">
            <a:spAutoFit/>
          </a:bodyPr>
          <a:lstStyle/>
          <a:p>
            <a:pPr marL="12700">
              <a:lnSpc>
                <a:spcPts val="2615"/>
              </a:lnSpc>
              <a:spcBef>
                <a:spcPts val="95"/>
              </a:spcBef>
            </a:pPr>
            <a:r>
              <a:rPr sz="2350" b="1" dirty="0">
                <a:solidFill>
                  <a:srgbClr val="F4F6FB"/>
                </a:solidFill>
                <a:latin typeface="Gill Sans MT"/>
                <a:cs typeface="Gill Sans MT"/>
              </a:rPr>
              <a:t>REGULATING</a:t>
            </a:r>
            <a:r>
              <a:rPr sz="2350" b="1" spc="-45" dirty="0">
                <a:solidFill>
                  <a:srgbClr val="F4F6FB"/>
                </a:solidFill>
                <a:latin typeface="Gill Sans MT"/>
                <a:cs typeface="Gill Sans MT"/>
              </a:rPr>
              <a:t> </a:t>
            </a:r>
            <a:r>
              <a:rPr sz="2350" b="1" spc="-30" dirty="0">
                <a:solidFill>
                  <a:srgbClr val="F4F6FB"/>
                </a:solidFill>
                <a:latin typeface="Gill Sans MT"/>
                <a:cs typeface="Gill Sans MT"/>
              </a:rPr>
              <a:t>OCSSP</a:t>
            </a:r>
            <a:r>
              <a:rPr sz="2350" b="1" spc="-45" dirty="0">
                <a:solidFill>
                  <a:srgbClr val="F4F6FB"/>
                </a:solidFill>
                <a:latin typeface="Gill Sans MT"/>
                <a:cs typeface="Gill Sans MT"/>
              </a:rPr>
              <a:t> </a:t>
            </a:r>
            <a:r>
              <a:rPr sz="2350" b="1" dirty="0">
                <a:solidFill>
                  <a:srgbClr val="F4F6FB"/>
                </a:solidFill>
                <a:latin typeface="Gill Sans MT"/>
                <a:cs typeface="Gill Sans MT"/>
              </a:rPr>
              <a:t>TWO-</a:t>
            </a:r>
            <a:r>
              <a:rPr sz="2350" b="1" spc="-10" dirty="0">
                <a:solidFill>
                  <a:srgbClr val="F4F6FB"/>
                </a:solidFill>
                <a:latin typeface="Gill Sans MT"/>
                <a:cs typeface="Gill Sans MT"/>
              </a:rPr>
              <a:t>FOLD:</a:t>
            </a:r>
            <a:endParaRPr sz="2350" dirty="0">
              <a:latin typeface="Gill Sans MT"/>
              <a:cs typeface="Gill Sans MT"/>
            </a:endParaRPr>
          </a:p>
          <a:p>
            <a:pPr marL="12700" marR="5080">
              <a:lnSpc>
                <a:spcPts val="2410"/>
              </a:lnSpc>
              <a:spcBef>
                <a:spcPts val="219"/>
              </a:spcBef>
            </a:pPr>
            <a:r>
              <a:rPr sz="2350" b="1" spc="-114" dirty="0">
                <a:solidFill>
                  <a:srgbClr val="F4F6FB"/>
                </a:solidFill>
                <a:latin typeface="Gill Sans MT"/>
                <a:cs typeface="Gill Sans MT"/>
              </a:rPr>
              <a:t>Establish</a:t>
            </a:r>
            <a:r>
              <a:rPr sz="2350" b="1" spc="-30" dirty="0">
                <a:solidFill>
                  <a:srgbClr val="F4F6FB"/>
                </a:solidFill>
                <a:latin typeface="Gill Sans MT"/>
                <a:cs typeface="Gill Sans MT"/>
              </a:rPr>
              <a:t> </a:t>
            </a:r>
            <a:r>
              <a:rPr sz="2350" b="1" spc="-120" dirty="0">
                <a:solidFill>
                  <a:srgbClr val="F4F6FB"/>
                </a:solidFill>
                <a:latin typeface="Gill Sans MT"/>
                <a:cs typeface="Gill Sans MT"/>
              </a:rPr>
              <a:t>the</a:t>
            </a:r>
            <a:r>
              <a:rPr sz="2350" b="1" spc="-20" dirty="0">
                <a:solidFill>
                  <a:srgbClr val="F4F6FB"/>
                </a:solidFill>
                <a:latin typeface="Gill Sans MT"/>
                <a:cs typeface="Gill Sans MT"/>
              </a:rPr>
              <a:t> </a:t>
            </a:r>
            <a:r>
              <a:rPr sz="2350" b="1" spc="-114" dirty="0">
                <a:solidFill>
                  <a:srgbClr val="F4F6FB"/>
                </a:solidFill>
                <a:latin typeface="Gill Sans MT"/>
                <a:cs typeface="Gill Sans MT"/>
              </a:rPr>
              <a:t>legal</a:t>
            </a:r>
            <a:r>
              <a:rPr sz="2350" b="1" spc="-20" dirty="0">
                <a:solidFill>
                  <a:srgbClr val="F4F6FB"/>
                </a:solidFill>
                <a:latin typeface="Gill Sans MT"/>
                <a:cs typeface="Gill Sans MT"/>
              </a:rPr>
              <a:t> </a:t>
            </a:r>
            <a:r>
              <a:rPr sz="2350" b="1" spc="-100" dirty="0">
                <a:solidFill>
                  <a:srgbClr val="F4F6FB"/>
                </a:solidFill>
                <a:latin typeface="Gill Sans MT"/>
                <a:cs typeface="Gill Sans MT"/>
              </a:rPr>
              <a:t>responsibility</a:t>
            </a:r>
            <a:r>
              <a:rPr sz="2350" b="1" spc="-20" dirty="0">
                <a:solidFill>
                  <a:srgbClr val="F4F6FB"/>
                </a:solidFill>
                <a:latin typeface="Gill Sans MT"/>
                <a:cs typeface="Gill Sans MT"/>
              </a:rPr>
              <a:t> </a:t>
            </a:r>
            <a:r>
              <a:rPr sz="2350" b="1" spc="-140" dirty="0">
                <a:solidFill>
                  <a:srgbClr val="F4F6FB"/>
                </a:solidFill>
                <a:latin typeface="Gill Sans MT"/>
                <a:cs typeface="Gill Sans MT"/>
              </a:rPr>
              <a:t>and</a:t>
            </a:r>
            <a:r>
              <a:rPr sz="2350" b="1" spc="-25" dirty="0">
                <a:solidFill>
                  <a:srgbClr val="F4F6FB"/>
                </a:solidFill>
                <a:latin typeface="Gill Sans MT"/>
                <a:cs typeface="Gill Sans MT"/>
              </a:rPr>
              <a:t> </a:t>
            </a:r>
            <a:r>
              <a:rPr sz="2350" b="1" spc="-105" dirty="0">
                <a:solidFill>
                  <a:srgbClr val="F4F6FB"/>
                </a:solidFill>
                <a:latin typeface="Gill Sans MT"/>
                <a:cs typeface="Gill Sans MT"/>
              </a:rPr>
              <a:t>liability</a:t>
            </a:r>
            <a:r>
              <a:rPr sz="2350" b="1" spc="-20" dirty="0">
                <a:solidFill>
                  <a:srgbClr val="F4F6FB"/>
                </a:solidFill>
                <a:latin typeface="Gill Sans MT"/>
                <a:cs typeface="Gill Sans MT"/>
              </a:rPr>
              <a:t> </a:t>
            </a:r>
            <a:r>
              <a:rPr sz="2350" b="1" spc="-60" dirty="0">
                <a:solidFill>
                  <a:srgbClr val="F4F6FB"/>
                </a:solidFill>
                <a:latin typeface="Gill Sans MT"/>
                <a:cs typeface="Gill Sans MT"/>
              </a:rPr>
              <a:t>of</a:t>
            </a:r>
            <a:r>
              <a:rPr sz="2350" b="1" spc="-20" dirty="0">
                <a:solidFill>
                  <a:srgbClr val="F4F6FB"/>
                </a:solidFill>
                <a:latin typeface="Gill Sans MT"/>
                <a:cs typeface="Gill Sans MT"/>
              </a:rPr>
              <a:t> </a:t>
            </a:r>
            <a:r>
              <a:rPr sz="2350" b="1" spc="-165" dirty="0">
                <a:solidFill>
                  <a:srgbClr val="F4F6FB"/>
                </a:solidFill>
                <a:latin typeface="Gill Sans MT"/>
                <a:cs typeface="Gill Sans MT"/>
              </a:rPr>
              <a:t>OCSSPs</a:t>
            </a:r>
            <a:r>
              <a:rPr sz="2350" b="1" spc="-20" dirty="0">
                <a:solidFill>
                  <a:srgbClr val="F4F6FB"/>
                </a:solidFill>
                <a:latin typeface="Gill Sans MT"/>
                <a:cs typeface="Gill Sans MT"/>
              </a:rPr>
              <a:t> </a:t>
            </a:r>
            <a:r>
              <a:rPr sz="2350" b="1" spc="-85" dirty="0">
                <a:solidFill>
                  <a:srgbClr val="F4F6FB"/>
                </a:solidFill>
                <a:latin typeface="Gill Sans MT"/>
                <a:cs typeface="Gill Sans MT"/>
              </a:rPr>
              <a:t>for</a:t>
            </a:r>
            <a:r>
              <a:rPr sz="2350" b="1" spc="-20" dirty="0">
                <a:solidFill>
                  <a:srgbClr val="F4F6FB"/>
                </a:solidFill>
                <a:latin typeface="Gill Sans MT"/>
                <a:cs typeface="Gill Sans MT"/>
              </a:rPr>
              <a:t> </a:t>
            </a:r>
            <a:r>
              <a:rPr sz="2350" b="1" spc="-120" dirty="0">
                <a:solidFill>
                  <a:srgbClr val="F4F6FB"/>
                </a:solidFill>
                <a:latin typeface="Gill Sans MT"/>
                <a:cs typeface="Gill Sans MT"/>
              </a:rPr>
              <a:t>distributing</a:t>
            </a:r>
            <a:r>
              <a:rPr sz="2350" b="1" spc="-20" dirty="0">
                <a:solidFill>
                  <a:srgbClr val="F4F6FB"/>
                </a:solidFill>
                <a:latin typeface="Gill Sans MT"/>
                <a:cs typeface="Gill Sans MT"/>
              </a:rPr>
              <a:t> </a:t>
            </a:r>
            <a:r>
              <a:rPr sz="2350" b="1" spc="-125" dirty="0">
                <a:solidFill>
                  <a:srgbClr val="F4F6FB"/>
                </a:solidFill>
                <a:latin typeface="Gill Sans MT"/>
                <a:cs typeface="Gill Sans MT"/>
              </a:rPr>
              <a:t>copyright</a:t>
            </a:r>
            <a:r>
              <a:rPr sz="2350" b="1" spc="-20" dirty="0">
                <a:solidFill>
                  <a:srgbClr val="F4F6FB"/>
                </a:solidFill>
                <a:latin typeface="Gill Sans MT"/>
                <a:cs typeface="Gill Sans MT"/>
              </a:rPr>
              <a:t> </a:t>
            </a:r>
            <a:r>
              <a:rPr sz="2350" b="1" spc="-85" dirty="0">
                <a:solidFill>
                  <a:srgbClr val="F4F6FB"/>
                </a:solidFill>
                <a:latin typeface="Gill Sans MT"/>
                <a:cs typeface="Gill Sans MT"/>
              </a:rPr>
              <a:t>material </a:t>
            </a:r>
            <a:r>
              <a:rPr sz="2350" b="1" spc="-160" dirty="0">
                <a:solidFill>
                  <a:srgbClr val="F4F6FB"/>
                </a:solidFill>
                <a:latin typeface="Gill Sans MT"/>
                <a:cs typeface="Gill Sans MT"/>
              </a:rPr>
              <a:t>Remunerate</a:t>
            </a:r>
            <a:r>
              <a:rPr sz="2350" b="1" spc="-25" dirty="0">
                <a:solidFill>
                  <a:srgbClr val="F4F6FB"/>
                </a:solidFill>
                <a:latin typeface="Gill Sans MT"/>
                <a:cs typeface="Gill Sans MT"/>
              </a:rPr>
              <a:t> </a:t>
            </a:r>
            <a:r>
              <a:rPr sz="2350" b="1" spc="-114" dirty="0">
                <a:solidFill>
                  <a:srgbClr val="F4F6FB"/>
                </a:solidFill>
                <a:latin typeface="Gill Sans MT"/>
                <a:cs typeface="Gill Sans MT"/>
              </a:rPr>
              <a:t>rightholders</a:t>
            </a:r>
            <a:r>
              <a:rPr sz="2350" b="1" spc="-45" dirty="0">
                <a:solidFill>
                  <a:srgbClr val="F4F6FB"/>
                </a:solidFill>
                <a:latin typeface="Gill Sans MT"/>
                <a:cs typeface="Gill Sans MT"/>
              </a:rPr>
              <a:t> </a:t>
            </a:r>
            <a:r>
              <a:rPr sz="2350" b="1" spc="-85" dirty="0">
                <a:solidFill>
                  <a:srgbClr val="F4F6FB"/>
                </a:solidFill>
                <a:latin typeface="Gill Sans MT"/>
                <a:cs typeface="Gill Sans MT"/>
              </a:rPr>
              <a:t>for</a:t>
            </a:r>
            <a:r>
              <a:rPr sz="2350" b="1" spc="-80" dirty="0">
                <a:solidFill>
                  <a:srgbClr val="F4F6FB"/>
                </a:solidFill>
                <a:latin typeface="Gill Sans MT"/>
                <a:cs typeface="Gill Sans MT"/>
              </a:rPr>
              <a:t> </a:t>
            </a:r>
            <a:r>
              <a:rPr sz="2350" b="1" spc="-120" dirty="0">
                <a:solidFill>
                  <a:srgbClr val="F4F6FB"/>
                </a:solidFill>
                <a:latin typeface="Gill Sans MT"/>
                <a:cs typeface="Gill Sans MT"/>
              </a:rPr>
              <a:t>the</a:t>
            </a:r>
            <a:r>
              <a:rPr sz="2350" b="1" spc="-40" dirty="0">
                <a:solidFill>
                  <a:srgbClr val="F4F6FB"/>
                </a:solidFill>
                <a:latin typeface="Gill Sans MT"/>
                <a:cs typeface="Gill Sans MT"/>
              </a:rPr>
              <a:t> </a:t>
            </a:r>
            <a:r>
              <a:rPr sz="2350" b="1" spc="-105" dirty="0">
                <a:solidFill>
                  <a:srgbClr val="F4F6FB"/>
                </a:solidFill>
                <a:latin typeface="Gill Sans MT"/>
                <a:cs typeface="Gill Sans MT"/>
              </a:rPr>
              <a:t>use</a:t>
            </a:r>
            <a:r>
              <a:rPr sz="2350" b="1" spc="-55" dirty="0">
                <a:solidFill>
                  <a:srgbClr val="F4F6FB"/>
                </a:solidFill>
                <a:latin typeface="Gill Sans MT"/>
                <a:cs typeface="Gill Sans MT"/>
              </a:rPr>
              <a:t> </a:t>
            </a:r>
            <a:r>
              <a:rPr sz="2350" b="1" spc="-60" dirty="0">
                <a:solidFill>
                  <a:srgbClr val="F4F6FB"/>
                </a:solidFill>
                <a:latin typeface="Gill Sans MT"/>
                <a:cs typeface="Gill Sans MT"/>
              </a:rPr>
              <a:t>of</a:t>
            </a:r>
            <a:r>
              <a:rPr sz="2350" b="1" spc="-50" dirty="0">
                <a:solidFill>
                  <a:srgbClr val="F4F6FB"/>
                </a:solidFill>
                <a:latin typeface="Gill Sans MT"/>
                <a:cs typeface="Gill Sans MT"/>
              </a:rPr>
              <a:t> </a:t>
            </a:r>
            <a:r>
              <a:rPr sz="2350" b="1" spc="-105" dirty="0">
                <a:solidFill>
                  <a:srgbClr val="F4F6FB"/>
                </a:solidFill>
                <a:latin typeface="Gill Sans MT"/>
                <a:cs typeface="Gill Sans MT"/>
              </a:rPr>
              <a:t>their</a:t>
            </a:r>
            <a:r>
              <a:rPr sz="2350" b="1" spc="-50" dirty="0">
                <a:solidFill>
                  <a:srgbClr val="F4F6FB"/>
                </a:solidFill>
                <a:latin typeface="Gill Sans MT"/>
                <a:cs typeface="Gill Sans MT"/>
              </a:rPr>
              <a:t> </a:t>
            </a:r>
            <a:r>
              <a:rPr sz="2350" b="1" spc="-90" dirty="0">
                <a:solidFill>
                  <a:srgbClr val="F4F6FB"/>
                </a:solidFill>
                <a:latin typeface="Gill Sans MT"/>
                <a:cs typeface="Gill Sans MT"/>
              </a:rPr>
              <a:t>works</a:t>
            </a:r>
            <a:r>
              <a:rPr sz="2350" b="1" spc="-50" dirty="0">
                <a:solidFill>
                  <a:srgbClr val="F4F6FB"/>
                </a:solidFill>
                <a:latin typeface="Gill Sans MT"/>
                <a:cs typeface="Gill Sans MT"/>
              </a:rPr>
              <a:t> </a:t>
            </a:r>
            <a:r>
              <a:rPr sz="2350" b="1" spc="-65" dirty="0">
                <a:solidFill>
                  <a:srgbClr val="F4F6FB"/>
                </a:solidFill>
                <a:latin typeface="Gill Sans MT"/>
                <a:cs typeface="Gill Sans MT"/>
              </a:rPr>
              <a:t>or</a:t>
            </a:r>
            <a:r>
              <a:rPr sz="2350" b="1" spc="-50" dirty="0">
                <a:solidFill>
                  <a:srgbClr val="F4F6FB"/>
                </a:solidFill>
                <a:latin typeface="Gill Sans MT"/>
                <a:cs typeface="Gill Sans MT"/>
              </a:rPr>
              <a:t> </a:t>
            </a:r>
            <a:r>
              <a:rPr sz="2350" b="1" spc="-110" dirty="0">
                <a:solidFill>
                  <a:srgbClr val="F4F6FB"/>
                </a:solidFill>
                <a:latin typeface="Gill Sans MT"/>
                <a:cs typeface="Gill Sans MT"/>
              </a:rPr>
              <a:t>other</a:t>
            </a:r>
            <a:r>
              <a:rPr sz="2350" b="1" spc="-45" dirty="0">
                <a:solidFill>
                  <a:srgbClr val="F4F6FB"/>
                </a:solidFill>
                <a:latin typeface="Gill Sans MT"/>
                <a:cs typeface="Gill Sans MT"/>
              </a:rPr>
              <a:t> </a:t>
            </a:r>
            <a:r>
              <a:rPr sz="2350" b="1" spc="-114" dirty="0">
                <a:solidFill>
                  <a:srgbClr val="F4F6FB"/>
                </a:solidFill>
                <a:latin typeface="Gill Sans MT"/>
                <a:cs typeface="Gill Sans MT"/>
              </a:rPr>
              <a:t>subject</a:t>
            </a:r>
            <a:r>
              <a:rPr sz="2350" b="1" spc="-50" dirty="0">
                <a:solidFill>
                  <a:srgbClr val="F4F6FB"/>
                </a:solidFill>
                <a:latin typeface="Gill Sans MT"/>
                <a:cs typeface="Gill Sans MT"/>
              </a:rPr>
              <a:t> </a:t>
            </a:r>
            <a:r>
              <a:rPr sz="2350" b="1" spc="-10" dirty="0">
                <a:solidFill>
                  <a:srgbClr val="F4F6FB"/>
                </a:solidFill>
                <a:latin typeface="Gill Sans MT"/>
                <a:cs typeface="Gill Sans MT"/>
              </a:rPr>
              <a:t>matter</a:t>
            </a:r>
            <a:endParaRPr sz="2350" dirty="0">
              <a:latin typeface="Gill Sans MT"/>
              <a:cs typeface="Gill Sans MT"/>
            </a:endParaRPr>
          </a:p>
          <a:p>
            <a:pPr marL="12700">
              <a:lnSpc>
                <a:spcPts val="2615"/>
              </a:lnSpc>
              <a:spcBef>
                <a:spcPts val="1980"/>
              </a:spcBef>
            </a:pPr>
            <a:r>
              <a:rPr sz="2350" b="1" spc="-10" dirty="0">
                <a:solidFill>
                  <a:srgbClr val="F4F6FB"/>
                </a:solidFill>
                <a:latin typeface="Gill Sans MT"/>
                <a:cs typeface="Gill Sans MT"/>
              </a:rPr>
              <a:t>CHALLENGES:</a:t>
            </a:r>
            <a:endParaRPr sz="2350" dirty="0">
              <a:latin typeface="Gill Sans MT"/>
              <a:cs typeface="Gill Sans MT"/>
            </a:endParaRPr>
          </a:p>
          <a:p>
            <a:pPr marL="12700" marR="445134">
              <a:lnSpc>
                <a:spcPts val="2410"/>
              </a:lnSpc>
              <a:spcBef>
                <a:spcPts val="215"/>
              </a:spcBef>
            </a:pPr>
            <a:r>
              <a:rPr sz="2350" b="1" spc="-125" dirty="0">
                <a:solidFill>
                  <a:srgbClr val="F4F6FB"/>
                </a:solidFill>
                <a:latin typeface="Gill Sans MT"/>
                <a:cs typeface="Gill Sans MT"/>
              </a:rPr>
              <a:t>Albania</a:t>
            </a:r>
            <a:r>
              <a:rPr sz="2350" b="1" spc="-40" dirty="0">
                <a:solidFill>
                  <a:srgbClr val="F4F6FB"/>
                </a:solidFill>
                <a:latin typeface="Gill Sans MT"/>
                <a:cs typeface="Gill Sans MT"/>
              </a:rPr>
              <a:t> </a:t>
            </a:r>
            <a:r>
              <a:rPr sz="2350" b="1" spc="-20" dirty="0">
                <a:solidFill>
                  <a:srgbClr val="F4F6FB"/>
                </a:solidFill>
                <a:latin typeface="Gill Sans MT"/>
                <a:cs typeface="Gill Sans MT"/>
              </a:rPr>
              <a:t>is</a:t>
            </a:r>
            <a:r>
              <a:rPr sz="2350" b="1" spc="-75" dirty="0">
                <a:solidFill>
                  <a:srgbClr val="F4F6FB"/>
                </a:solidFill>
                <a:latin typeface="Gill Sans MT"/>
                <a:cs typeface="Gill Sans MT"/>
              </a:rPr>
              <a:t> </a:t>
            </a:r>
            <a:r>
              <a:rPr sz="2350" b="1" spc="-110" dirty="0">
                <a:solidFill>
                  <a:srgbClr val="F4F6FB"/>
                </a:solidFill>
                <a:latin typeface="Gill Sans MT"/>
                <a:cs typeface="Gill Sans MT"/>
              </a:rPr>
              <a:t>not</a:t>
            </a:r>
            <a:r>
              <a:rPr sz="2350" b="1" spc="-35" dirty="0">
                <a:solidFill>
                  <a:srgbClr val="F4F6FB"/>
                </a:solidFill>
                <a:latin typeface="Gill Sans MT"/>
                <a:cs typeface="Gill Sans MT"/>
              </a:rPr>
              <a:t> </a:t>
            </a:r>
            <a:r>
              <a:rPr sz="2350" b="1" spc="-114" dirty="0">
                <a:solidFill>
                  <a:srgbClr val="F4F6FB"/>
                </a:solidFill>
                <a:latin typeface="Gill Sans MT"/>
                <a:cs typeface="Gill Sans MT"/>
              </a:rPr>
              <a:t>part</a:t>
            </a:r>
            <a:r>
              <a:rPr sz="2350" b="1" spc="-35" dirty="0">
                <a:solidFill>
                  <a:srgbClr val="F4F6FB"/>
                </a:solidFill>
                <a:latin typeface="Gill Sans MT"/>
                <a:cs typeface="Gill Sans MT"/>
              </a:rPr>
              <a:t> </a:t>
            </a:r>
            <a:r>
              <a:rPr sz="2350" b="1" spc="-60" dirty="0">
                <a:solidFill>
                  <a:srgbClr val="F4F6FB"/>
                </a:solidFill>
                <a:latin typeface="Gill Sans MT"/>
                <a:cs typeface="Gill Sans MT"/>
              </a:rPr>
              <a:t>of</a:t>
            </a:r>
            <a:r>
              <a:rPr sz="2350" b="1" spc="-35" dirty="0">
                <a:solidFill>
                  <a:srgbClr val="F4F6FB"/>
                </a:solidFill>
                <a:latin typeface="Gill Sans MT"/>
                <a:cs typeface="Gill Sans MT"/>
              </a:rPr>
              <a:t> </a:t>
            </a:r>
            <a:r>
              <a:rPr sz="2350" b="1" spc="-120" dirty="0">
                <a:solidFill>
                  <a:srgbClr val="F4F6FB"/>
                </a:solidFill>
                <a:latin typeface="Gill Sans MT"/>
                <a:cs typeface="Gill Sans MT"/>
              </a:rPr>
              <a:t>the</a:t>
            </a:r>
            <a:r>
              <a:rPr sz="2350" b="1" spc="-40" dirty="0">
                <a:solidFill>
                  <a:srgbClr val="F4F6FB"/>
                </a:solidFill>
                <a:latin typeface="Gill Sans MT"/>
                <a:cs typeface="Gill Sans MT"/>
              </a:rPr>
              <a:t> </a:t>
            </a:r>
            <a:r>
              <a:rPr sz="2350" b="1" spc="-145" dirty="0">
                <a:solidFill>
                  <a:srgbClr val="F4F6FB"/>
                </a:solidFill>
                <a:latin typeface="Gill Sans MT"/>
                <a:cs typeface="Gill Sans MT"/>
              </a:rPr>
              <a:t>European</a:t>
            </a:r>
            <a:r>
              <a:rPr sz="2350" b="1" spc="-25" dirty="0">
                <a:solidFill>
                  <a:srgbClr val="F4F6FB"/>
                </a:solidFill>
                <a:latin typeface="Gill Sans MT"/>
                <a:cs typeface="Gill Sans MT"/>
              </a:rPr>
              <a:t> </a:t>
            </a:r>
            <a:r>
              <a:rPr sz="2350" b="1" spc="-125" dirty="0">
                <a:solidFill>
                  <a:srgbClr val="F4F6FB"/>
                </a:solidFill>
                <a:latin typeface="Gill Sans MT"/>
                <a:cs typeface="Gill Sans MT"/>
              </a:rPr>
              <a:t>Union</a:t>
            </a:r>
            <a:r>
              <a:rPr sz="2350" b="1" spc="-35" dirty="0">
                <a:solidFill>
                  <a:srgbClr val="F4F6FB"/>
                </a:solidFill>
                <a:latin typeface="Gill Sans MT"/>
                <a:cs typeface="Gill Sans MT"/>
              </a:rPr>
              <a:t> </a:t>
            </a:r>
            <a:r>
              <a:rPr sz="2350" b="1" spc="-140" dirty="0">
                <a:solidFill>
                  <a:srgbClr val="F4F6FB"/>
                </a:solidFill>
                <a:latin typeface="Gill Sans MT"/>
                <a:cs typeface="Gill Sans MT"/>
              </a:rPr>
              <a:t>and</a:t>
            </a:r>
            <a:r>
              <a:rPr sz="2350" b="1" spc="-25" dirty="0">
                <a:solidFill>
                  <a:srgbClr val="F4F6FB"/>
                </a:solidFill>
                <a:latin typeface="Gill Sans MT"/>
                <a:cs typeface="Gill Sans MT"/>
              </a:rPr>
              <a:t> </a:t>
            </a:r>
            <a:r>
              <a:rPr sz="2350" b="1" spc="-165" dirty="0">
                <a:solidFill>
                  <a:srgbClr val="F4F6FB"/>
                </a:solidFill>
                <a:latin typeface="Gill Sans MT"/>
                <a:cs typeface="Gill Sans MT"/>
              </a:rPr>
              <a:t>OCSSPs</a:t>
            </a:r>
            <a:r>
              <a:rPr sz="2350" b="1" spc="-25" dirty="0">
                <a:solidFill>
                  <a:srgbClr val="F4F6FB"/>
                </a:solidFill>
                <a:latin typeface="Gill Sans MT"/>
                <a:cs typeface="Gill Sans MT"/>
              </a:rPr>
              <a:t> </a:t>
            </a:r>
            <a:r>
              <a:rPr sz="2350" b="1" spc="-130" dirty="0">
                <a:solidFill>
                  <a:srgbClr val="F4F6FB"/>
                </a:solidFill>
                <a:latin typeface="Gill Sans MT"/>
                <a:cs typeface="Gill Sans MT"/>
              </a:rPr>
              <a:t>have</a:t>
            </a:r>
            <a:r>
              <a:rPr sz="2350" b="1" spc="-35" dirty="0">
                <a:solidFill>
                  <a:srgbClr val="F4F6FB"/>
                </a:solidFill>
                <a:latin typeface="Gill Sans MT"/>
                <a:cs typeface="Gill Sans MT"/>
              </a:rPr>
              <a:t> </a:t>
            </a:r>
            <a:r>
              <a:rPr sz="2350" b="1" spc="-95" dirty="0">
                <a:solidFill>
                  <a:srgbClr val="F4F6FB"/>
                </a:solidFill>
                <a:latin typeface="Gill Sans MT"/>
                <a:cs typeface="Gill Sans MT"/>
              </a:rPr>
              <a:t>no</a:t>
            </a:r>
            <a:r>
              <a:rPr sz="2350" b="1" spc="-35" dirty="0">
                <a:solidFill>
                  <a:srgbClr val="F4F6FB"/>
                </a:solidFill>
                <a:latin typeface="Gill Sans MT"/>
                <a:cs typeface="Gill Sans MT"/>
              </a:rPr>
              <a:t> </a:t>
            </a:r>
            <a:r>
              <a:rPr sz="2350" b="1" spc="-120" dirty="0">
                <a:solidFill>
                  <a:srgbClr val="F4F6FB"/>
                </a:solidFill>
                <a:latin typeface="Gill Sans MT"/>
                <a:cs typeface="Gill Sans MT"/>
              </a:rPr>
              <a:t>obligations</a:t>
            </a:r>
            <a:r>
              <a:rPr sz="2350" b="1" spc="-35" dirty="0">
                <a:solidFill>
                  <a:srgbClr val="F4F6FB"/>
                </a:solidFill>
                <a:latin typeface="Gill Sans MT"/>
                <a:cs typeface="Gill Sans MT"/>
              </a:rPr>
              <a:t> </a:t>
            </a:r>
            <a:r>
              <a:rPr sz="2350" b="1" spc="-75" dirty="0">
                <a:solidFill>
                  <a:srgbClr val="F4F6FB"/>
                </a:solidFill>
                <a:latin typeface="Gill Sans MT"/>
                <a:cs typeface="Gill Sans MT"/>
              </a:rPr>
              <a:t>in</a:t>
            </a:r>
            <a:r>
              <a:rPr sz="2350" b="1" spc="-40" dirty="0">
                <a:solidFill>
                  <a:srgbClr val="F4F6FB"/>
                </a:solidFill>
                <a:latin typeface="Gill Sans MT"/>
                <a:cs typeface="Gill Sans MT"/>
              </a:rPr>
              <a:t> </a:t>
            </a:r>
            <a:r>
              <a:rPr sz="2350" b="1" spc="-85" dirty="0">
                <a:solidFill>
                  <a:srgbClr val="F4F6FB"/>
                </a:solidFill>
                <a:latin typeface="Gill Sans MT"/>
                <a:cs typeface="Gill Sans MT"/>
              </a:rPr>
              <a:t>applying </a:t>
            </a:r>
            <a:r>
              <a:rPr sz="2350" b="1" spc="-130" dirty="0">
                <a:solidFill>
                  <a:srgbClr val="F4F6FB"/>
                </a:solidFill>
                <a:latin typeface="Gill Sans MT"/>
                <a:cs typeface="Gill Sans MT"/>
              </a:rPr>
              <a:t>Albanian</a:t>
            </a:r>
            <a:r>
              <a:rPr sz="2350" b="1" dirty="0">
                <a:solidFill>
                  <a:srgbClr val="F4F6FB"/>
                </a:solidFill>
                <a:latin typeface="Gill Sans MT"/>
                <a:cs typeface="Gill Sans MT"/>
              </a:rPr>
              <a:t> </a:t>
            </a:r>
            <a:r>
              <a:rPr sz="2350" b="1" spc="-120" dirty="0">
                <a:solidFill>
                  <a:srgbClr val="F4F6FB"/>
                </a:solidFill>
                <a:latin typeface="Gill Sans MT"/>
                <a:cs typeface="Gill Sans MT"/>
              </a:rPr>
              <a:t>Copyright</a:t>
            </a:r>
            <a:r>
              <a:rPr sz="2350" b="1" spc="15" dirty="0">
                <a:solidFill>
                  <a:srgbClr val="F4F6FB"/>
                </a:solidFill>
                <a:latin typeface="Gill Sans MT"/>
                <a:cs typeface="Gill Sans MT"/>
              </a:rPr>
              <a:t> </a:t>
            </a:r>
            <a:r>
              <a:rPr sz="2350" b="1" spc="-20" dirty="0">
                <a:solidFill>
                  <a:srgbClr val="F4F6FB"/>
                </a:solidFill>
                <a:latin typeface="Gill Sans MT"/>
                <a:cs typeface="Gill Sans MT"/>
              </a:rPr>
              <a:t>Law.</a:t>
            </a:r>
            <a:endParaRPr sz="2350" dirty="0">
              <a:latin typeface="Gill Sans MT"/>
              <a:cs typeface="Gill Sans MT"/>
            </a:endParaRPr>
          </a:p>
          <a:p>
            <a:pPr marL="12700">
              <a:lnSpc>
                <a:spcPts val="2615"/>
              </a:lnSpc>
              <a:spcBef>
                <a:spcPts val="1985"/>
              </a:spcBef>
            </a:pPr>
            <a:r>
              <a:rPr sz="2350" b="1" spc="-10" dirty="0">
                <a:solidFill>
                  <a:srgbClr val="F4F6FB"/>
                </a:solidFill>
                <a:latin typeface="Gill Sans MT"/>
                <a:cs typeface="Gill Sans MT"/>
              </a:rPr>
              <a:t>SOLUTION:</a:t>
            </a:r>
            <a:endParaRPr sz="2350" dirty="0">
              <a:latin typeface="Gill Sans MT"/>
              <a:cs typeface="Gill Sans MT"/>
            </a:endParaRPr>
          </a:p>
          <a:p>
            <a:pPr marL="12700" marR="2579370">
              <a:lnSpc>
                <a:spcPts val="2410"/>
              </a:lnSpc>
              <a:spcBef>
                <a:spcPts val="215"/>
              </a:spcBef>
            </a:pPr>
            <a:r>
              <a:rPr sz="2350" b="1" spc="-110" dirty="0">
                <a:solidFill>
                  <a:srgbClr val="F4F6FB"/>
                </a:solidFill>
                <a:latin typeface="Gill Sans MT"/>
                <a:cs typeface="Gill Sans MT"/>
              </a:rPr>
              <a:t>Digital</a:t>
            </a:r>
            <a:r>
              <a:rPr sz="2350" b="1" spc="-35" dirty="0">
                <a:solidFill>
                  <a:srgbClr val="F4F6FB"/>
                </a:solidFill>
                <a:latin typeface="Gill Sans MT"/>
                <a:cs typeface="Gill Sans MT"/>
              </a:rPr>
              <a:t> </a:t>
            </a:r>
            <a:r>
              <a:rPr sz="2350" b="1" spc="-125" dirty="0">
                <a:solidFill>
                  <a:srgbClr val="F4F6FB"/>
                </a:solidFill>
                <a:latin typeface="Gill Sans MT"/>
                <a:cs typeface="Gill Sans MT"/>
              </a:rPr>
              <a:t>Service</a:t>
            </a:r>
            <a:r>
              <a:rPr sz="2350" b="1" spc="-170" dirty="0">
                <a:solidFill>
                  <a:srgbClr val="F4F6FB"/>
                </a:solidFill>
                <a:latin typeface="Gill Sans MT"/>
                <a:cs typeface="Gill Sans MT"/>
              </a:rPr>
              <a:t> </a:t>
            </a:r>
            <a:r>
              <a:rPr sz="2350" b="1" spc="-135" dirty="0">
                <a:solidFill>
                  <a:srgbClr val="F4F6FB"/>
                </a:solidFill>
                <a:latin typeface="Gill Sans MT"/>
                <a:cs typeface="Gill Sans MT"/>
              </a:rPr>
              <a:t>Act</a:t>
            </a:r>
            <a:r>
              <a:rPr sz="2350" b="1" spc="-25" dirty="0">
                <a:solidFill>
                  <a:srgbClr val="F4F6FB"/>
                </a:solidFill>
                <a:latin typeface="Gill Sans MT"/>
                <a:cs typeface="Gill Sans MT"/>
              </a:rPr>
              <a:t> </a:t>
            </a:r>
            <a:r>
              <a:rPr sz="2350" b="1" spc="-125" dirty="0">
                <a:solidFill>
                  <a:srgbClr val="F4F6FB"/>
                </a:solidFill>
                <a:latin typeface="Gill Sans MT"/>
                <a:cs typeface="Gill Sans MT"/>
              </a:rPr>
              <a:t>(Regulation</a:t>
            </a:r>
            <a:r>
              <a:rPr sz="2350" b="1" spc="-25" dirty="0">
                <a:solidFill>
                  <a:srgbClr val="F4F6FB"/>
                </a:solidFill>
                <a:latin typeface="Gill Sans MT"/>
                <a:cs typeface="Gill Sans MT"/>
              </a:rPr>
              <a:t> </a:t>
            </a:r>
            <a:r>
              <a:rPr sz="2350" b="1" spc="-135" dirty="0">
                <a:solidFill>
                  <a:srgbClr val="F4F6FB"/>
                </a:solidFill>
                <a:latin typeface="Gill Sans MT"/>
                <a:cs typeface="Gill Sans MT"/>
              </a:rPr>
              <a:t>(EU)</a:t>
            </a:r>
            <a:r>
              <a:rPr sz="2350" b="1" spc="-30" dirty="0">
                <a:solidFill>
                  <a:srgbClr val="F4F6FB"/>
                </a:solidFill>
                <a:latin typeface="Gill Sans MT"/>
                <a:cs typeface="Gill Sans MT"/>
              </a:rPr>
              <a:t> </a:t>
            </a:r>
            <a:r>
              <a:rPr sz="2350" b="1" spc="-85" dirty="0">
                <a:solidFill>
                  <a:srgbClr val="F4F6FB"/>
                </a:solidFill>
                <a:latin typeface="Gill Sans MT"/>
                <a:cs typeface="Gill Sans MT"/>
              </a:rPr>
              <a:t>2022/2065</a:t>
            </a:r>
            <a:r>
              <a:rPr sz="2350" b="1" spc="-30" dirty="0">
                <a:solidFill>
                  <a:srgbClr val="F4F6FB"/>
                </a:solidFill>
                <a:latin typeface="Gill Sans MT"/>
                <a:cs typeface="Gill Sans MT"/>
              </a:rPr>
              <a:t> </a:t>
            </a:r>
            <a:r>
              <a:rPr sz="2350" b="1" spc="-60" dirty="0">
                <a:solidFill>
                  <a:srgbClr val="F4F6FB"/>
                </a:solidFill>
                <a:latin typeface="Gill Sans MT"/>
                <a:cs typeface="Gill Sans MT"/>
              </a:rPr>
              <a:t>of</a:t>
            </a:r>
            <a:r>
              <a:rPr sz="2350" b="1" spc="-25" dirty="0">
                <a:solidFill>
                  <a:srgbClr val="F4F6FB"/>
                </a:solidFill>
                <a:latin typeface="Gill Sans MT"/>
                <a:cs typeface="Gill Sans MT"/>
              </a:rPr>
              <a:t> </a:t>
            </a:r>
            <a:r>
              <a:rPr sz="2350" b="1" spc="-120" dirty="0">
                <a:solidFill>
                  <a:srgbClr val="F4F6FB"/>
                </a:solidFill>
                <a:latin typeface="Gill Sans MT"/>
                <a:cs typeface="Gill Sans MT"/>
              </a:rPr>
              <a:t>the</a:t>
            </a:r>
            <a:r>
              <a:rPr sz="2350" b="1" spc="-35" dirty="0">
                <a:solidFill>
                  <a:srgbClr val="F4F6FB"/>
                </a:solidFill>
                <a:latin typeface="Gill Sans MT"/>
                <a:cs typeface="Gill Sans MT"/>
              </a:rPr>
              <a:t> </a:t>
            </a:r>
            <a:r>
              <a:rPr sz="2350" b="1" spc="-10" dirty="0">
                <a:solidFill>
                  <a:srgbClr val="F4F6FB"/>
                </a:solidFill>
                <a:latin typeface="Gill Sans MT"/>
                <a:cs typeface="Gill Sans MT"/>
              </a:rPr>
              <a:t>European </a:t>
            </a:r>
            <a:r>
              <a:rPr sz="2350" b="1" spc="-160" dirty="0">
                <a:solidFill>
                  <a:srgbClr val="F4F6FB"/>
                </a:solidFill>
                <a:latin typeface="Gill Sans MT"/>
                <a:cs typeface="Gill Sans MT"/>
              </a:rPr>
              <a:t>Parliament</a:t>
            </a:r>
            <a:r>
              <a:rPr sz="2350" b="1" spc="-25" dirty="0">
                <a:solidFill>
                  <a:srgbClr val="F4F6FB"/>
                </a:solidFill>
                <a:latin typeface="Gill Sans MT"/>
                <a:cs typeface="Gill Sans MT"/>
              </a:rPr>
              <a:t> </a:t>
            </a:r>
            <a:r>
              <a:rPr sz="2350" b="1" spc="-140" dirty="0">
                <a:solidFill>
                  <a:srgbClr val="F4F6FB"/>
                </a:solidFill>
                <a:latin typeface="Gill Sans MT"/>
                <a:cs typeface="Gill Sans MT"/>
              </a:rPr>
              <a:t>and</a:t>
            </a:r>
            <a:r>
              <a:rPr sz="2350" b="1" spc="-25" dirty="0">
                <a:solidFill>
                  <a:srgbClr val="F4F6FB"/>
                </a:solidFill>
                <a:latin typeface="Gill Sans MT"/>
                <a:cs typeface="Gill Sans MT"/>
              </a:rPr>
              <a:t> </a:t>
            </a:r>
            <a:r>
              <a:rPr sz="2350" b="1" spc="-60" dirty="0">
                <a:solidFill>
                  <a:srgbClr val="F4F6FB"/>
                </a:solidFill>
                <a:latin typeface="Gill Sans MT"/>
                <a:cs typeface="Gill Sans MT"/>
              </a:rPr>
              <a:t>of</a:t>
            </a:r>
            <a:r>
              <a:rPr sz="2350" b="1" spc="-105" dirty="0">
                <a:solidFill>
                  <a:srgbClr val="F4F6FB"/>
                </a:solidFill>
                <a:latin typeface="Gill Sans MT"/>
                <a:cs typeface="Gill Sans MT"/>
              </a:rPr>
              <a:t> </a:t>
            </a:r>
            <a:r>
              <a:rPr sz="2350" b="1" spc="-120" dirty="0">
                <a:solidFill>
                  <a:srgbClr val="F4F6FB"/>
                </a:solidFill>
                <a:latin typeface="Gill Sans MT"/>
                <a:cs typeface="Gill Sans MT"/>
              </a:rPr>
              <a:t>the</a:t>
            </a:r>
            <a:r>
              <a:rPr sz="2350" b="1" spc="-40" dirty="0">
                <a:solidFill>
                  <a:srgbClr val="F4F6FB"/>
                </a:solidFill>
                <a:latin typeface="Gill Sans MT"/>
                <a:cs typeface="Gill Sans MT"/>
              </a:rPr>
              <a:t> </a:t>
            </a:r>
            <a:r>
              <a:rPr sz="2350" b="1" spc="-114" dirty="0">
                <a:solidFill>
                  <a:srgbClr val="F4F6FB"/>
                </a:solidFill>
                <a:latin typeface="Gill Sans MT"/>
                <a:cs typeface="Gill Sans MT"/>
              </a:rPr>
              <a:t>Council</a:t>
            </a:r>
            <a:r>
              <a:rPr sz="2350" b="1" spc="-45" dirty="0">
                <a:solidFill>
                  <a:srgbClr val="F4F6FB"/>
                </a:solidFill>
                <a:latin typeface="Gill Sans MT"/>
                <a:cs typeface="Gill Sans MT"/>
              </a:rPr>
              <a:t> </a:t>
            </a:r>
            <a:r>
              <a:rPr sz="2350" b="1" spc="-60" dirty="0">
                <a:solidFill>
                  <a:srgbClr val="F4F6FB"/>
                </a:solidFill>
                <a:latin typeface="Gill Sans MT"/>
                <a:cs typeface="Gill Sans MT"/>
              </a:rPr>
              <a:t>of</a:t>
            </a:r>
            <a:r>
              <a:rPr sz="2350" b="1" spc="-55" dirty="0">
                <a:solidFill>
                  <a:srgbClr val="F4F6FB"/>
                </a:solidFill>
                <a:latin typeface="Gill Sans MT"/>
                <a:cs typeface="Gill Sans MT"/>
              </a:rPr>
              <a:t> </a:t>
            </a:r>
            <a:r>
              <a:rPr sz="2350" b="1" spc="-50" dirty="0">
                <a:solidFill>
                  <a:srgbClr val="F4F6FB"/>
                </a:solidFill>
                <a:latin typeface="Gill Sans MT"/>
                <a:cs typeface="Gill Sans MT"/>
              </a:rPr>
              <a:t>19</a:t>
            </a:r>
            <a:r>
              <a:rPr sz="2350" b="1" spc="-40" dirty="0">
                <a:solidFill>
                  <a:srgbClr val="F4F6FB"/>
                </a:solidFill>
                <a:latin typeface="Gill Sans MT"/>
                <a:cs typeface="Gill Sans MT"/>
              </a:rPr>
              <a:t> </a:t>
            </a:r>
            <a:r>
              <a:rPr sz="2350" b="1" spc="-110" dirty="0">
                <a:solidFill>
                  <a:srgbClr val="F4F6FB"/>
                </a:solidFill>
                <a:latin typeface="Gill Sans MT"/>
                <a:cs typeface="Gill Sans MT"/>
              </a:rPr>
              <a:t>October</a:t>
            </a:r>
            <a:r>
              <a:rPr sz="2350" b="1" spc="-45" dirty="0">
                <a:solidFill>
                  <a:srgbClr val="F4F6FB"/>
                </a:solidFill>
                <a:latin typeface="Gill Sans MT"/>
                <a:cs typeface="Gill Sans MT"/>
              </a:rPr>
              <a:t> </a:t>
            </a:r>
            <a:r>
              <a:rPr sz="2350" b="1" spc="-85" dirty="0">
                <a:solidFill>
                  <a:srgbClr val="F4F6FB"/>
                </a:solidFill>
                <a:latin typeface="Gill Sans MT"/>
                <a:cs typeface="Gill Sans MT"/>
              </a:rPr>
              <a:t>2022</a:t>
            </a:r>
            <a:r>
              <a:rPr sz="2350" b="1" spc="-45" dirty="0">
                <a:solidFill>
                  <a:srgbClr val="F4F6FB"/>
                </a:solidFill>
                <a:latin typeface="Gill Sans MT"/>
                <a:cs typeface="Gill Sans MT"/>
              </a:rPr>
              <a:t> </a:t>
            </a:r>
            <a:r>
              <a:rPr sz="2350" b="1" spc="-90" dirty="0">
                <a:solidFill>
                  <a:srgbClr val="F4F6FB"/>
                </a:solidFill>
                <a:latin typeface="Gill Sans MT"/>
                <a:cs typeface="Gill Sans MT"/>
              </a:rPr>
              <a:t>on</a:t>
            </a:r>
            <a:r>
              <a:rPr sz="2350" b="1" spc="-45" dirty="0">
                <a:solidFill>
                  <a:srgbClr val="F4F6FB"/>
                </a:solidFill>
                <a:latin typeface="Gill Sans MT"/>
                <a:cs typeface="Gill Sans MT"/>
              </a:rPr>
              <a:t> </a:t>
            </a:r>
            <a:r>
              <a:rPr sz="2350" b="1" spc="-150" dirty="0">
                <a:solidFill>
                  <a:srgbClr val="F4F6FB"/>
                </a:solidFill>
                <a:latin typeface="Gill Sans MT"/>
                <a:cs typeface="Gill Sans MT"/>
              </a:rPr>
              <a:t>a</a:t>
            </a:r>
            <a:r>
              <a:rPr sz="2350" b="1" spc="-25" dirty="0">
                <a:solidFill>
                  <a:srgbClr val="F4F6FB"/>
                </a:solidFill>
                <a:latin typeface="Gill Sans MT"/>
                <a:cs typeface="Gill Sans MT"/>
              </a:rPr>
              <a:t> </a:t>
            </a:r>
            <a:r>
              <a:rPr sz="2350" b="1" spc="-125" dirty="0">
                <a:solidFill>
                  <a:srgbClr val="F4F6FB"/>
                </a:solidFill>
                <a:latin typeface="Gill Sans MT"/>
                <a:cs typeface="Gill Sans MT"/>
              </a:rPr>
              <a:t>Single</a:t>
            </a:r>
            <a:r>
              <a:rPr sz="2350" b="1" spc="-40" dirty="0">
                <a:solidFill>
                  <a:srgbClr val="F4F6FB"/>
                </a:solidFill>
                <a:latin typeface="Gill Sans MT"/>
                <a:cs typeface="Gill Sans MT"/>
              </a:rPr>
              <a:t> </a:t>
            </a:r>
            <a:r>
              <a:rPr sz="2350" b="1" spc="-90" dirty="0">
                <a:solidFill>
                  <a:srgbClr val="F4F6FB"/>
                </a:solidFill>
                <a:latin typeface="Gill Sans MT"/>
                <a:cs typeface="Gill Sans MT"/>
              </a:rPr>
              <a:t>Market</a:t>
            </a:r>
            <a:endParaRPr sz="2350" dirty="0">
              <a:latin typeface="Gill Sans MT"/>
              <a:cs typeface="Gill Sans MT"/>
            </a:endParaRPr>
          </a:p>
          <a:p>
            <a:pPr marL="12700">
              <a:lnSpc>
                <a:spcPts val="2395"/>
              </a:lnSpc>
            </a:pPr>
            <a:r>
              <a:rPr sz="2350" b="1" spc="-135" dirty="0">
                <a:solidFill>
                  <a:srgbClr val="F4F6FB"/>
                </a:solidFill>
                <a:latin typeface="Gill Sans MT"/>
                <a:cs typeface="Gill Sans MT"/>
              </a:rPr>
              <a:t>For</a:t>
            </a:r>
            <a:r>
              <a:rPr sz="2350" b="1" spc="10" dirty="0">
                <a:solidFill>
                  <a:srgbClr val="F4F6FB"/>
                </a:solidFill>
                <a:latin typeface="Gill Sans MT"/>
                <a:cs typeface="Gill Sans MT"/>
              </a:rPr>
              <a:t> </a:t>
            </a:r>
            <a:r>
              <a:rPr sz="2350" b="1" spc="-110" dirty="0">
                <a:solidFill>
                  <a:srgbClr val="F4F6FB"/>
                </a:solidFill>
                <a:latin typeface="Gill Sans MT"/>
                <a:cs typeface="Gill Sans MT"/>
              </a:rPr>
              <a:t>Digital</a:t>
            </a:r>
            <a:r>
              <a:rPr sz="2350" b="1" spc="10" dirty="0">
                <a:solidFill>
                  <a:srgbClr val="F4F6FB"/>
                </a:solidFill>
                <a:latin typeface="Gill Sans MT"/>
                <a:cs typeface="Gill Sans MT"/>
              </a:rPr>
              <a:t> </a:t>
            </a:r>
            <a:r>
              <a:rPr sz="2350" b="1" spc="-120" dirty="0">
                <a:solidFill>
                  <a:srgbClr val="F4F6FB"/>
                </a:solidFill>
                <a:latin typeface="Gill Sans MT"/>
                <a:cs typeface="Gill Sans MT"/>
              </a:rPr>
              <a:t>Services</a:t>
            </a:r>
            <a:r>
              <a:rPr sz="2350" b="1" spc="5" dirty="0">
                <a:solidFill>
                  <a:srgbClr val="F4F6FB"/>
                </a:solidFill>
                <a:latin typeface="Gill Sans MT"/>
                <a:cs typeface="Gill Sans MT"/>
              </a:rPr>
              <a:t> </a:t>
            </a:r>
            <a:r>
              <a:rPr sz="2350" b="1" spc="-140" dirty="0">
                <a:solidFill>
                  <a:srgbClr val="F4F6FB"/>
                </a:solidFill>
                <a:latin typeface="Gill Sans MT"/>
                <a:cs typeface="Gill Sans MT"/>
              </a:rPr>
              <a:t>and</a:t>
            </a:r>
            <a:r>
              <a:rPr sz="2350" b="1" spc="10" dirty="0">
                <a:solidFill>
                  <a:srgbClr val="F4F6FB"/>
                </a:solidFill>
                <a:latin typeface="Gill Sans MT"/>
                <a:cs typeface="Gill Sans MT"/>
              </a:rPr>
              <a:t> </a:t>
            </a:r>
            <a:r>
              <a:rPr sz="2350" b="1" spc="-165" dirty="0">
                <a:solidFill>
                  <a:srgbClr val="F4F6FB"/>
                </a:solidFill>
                <a:latin typeface="Gill Sans MT"/>
                <a:cs typeface="Gill Sans MT"/>
              </a:rPr>
              <a:t>amending</a:t>
            </a:r>
            <a:r>
              <a:rPr sz="2350" b="1" spc="10" dirty="0">
                <a:solidFill>
                  <a:srgbClr val="F4F6FB"/>
                </a:solidFill>
                <a:latin typeface="Gill Sans MT"/>
                <a:cs typeface="Gill Sans MT"/>
              </a:rPr>
              <a:t> </a:t>
            </a:r>
            <a:r>
              <a:rPr sz="2350" b="1" spc="-120" dirty="0">
                <a:solidFill>
                  <a:srgbClr val="F4F6FB"/>
                </a:solidFill>
                <a:latin typeface="Gill Sans MT"/>
                <a:cs typeface="Gill Sans MT"/>
              </a:rPr>
              <a:t>Directive</a:t>
            </a:r>
            <a:r>
              <a:rPr sz="2350" b="1" spc="10" dirty="0">
                <a:solidFill>
                  <a:srgbClr val="F4F6FB"/>
                </a:solidFill>
                <a:latin typeface="Gill Sans MT"/>
                <a:cs typeface="Gill Sans MT"/>
              </a:rPr>
              <a:t> </a:t>
            </a:r>
            <a:r>
              <a:rPr sz="2350" b="1" spc="-110" dirty="0">
                <a:solidFill>
                  <a:srgbClr val="F4F6FB"/>
                </a:solidFill>
                <a:latin typeface="Gill Sans MT"/>
                <a:cs typeface="Gill Sans MT"/>
              </a:rPr>
              <a:t>2000/31/EC</a:t>
            </a:r>
            <a:r>
              <a:rPr sz="2350" b="1" spc="5" dirty="0">
                <a:solidFill>
                  <a:srgbClr val="F4F6FB"/>
                </a:solidFill>
                <a:latin typeface="Gill Sans MT"/>
                <a:cs typeface="Gill Sans MT"/>
              </a:rPr>
              <a:t> </a:t>
            </a:r>
            <a:r>
              <a:rPr sz="2350" b="1" spc="-110" dirty="0">
                <a:solidFill>
                  <a:srgbClr val="F4F6FB"/>
                </a:solidFill>
                <a:latin typeface="Gill Sans MT"/>
                <a:cs typeface="Gill Sans MT"/>
              </a:rPr>
              <a:t>(Digital</a:t>
            </a:r>
            <a:r>
              <a:rPr sz="2350" b="1" spc="10" dirty="0">
                <a:solidFill>
                  <a:srgbClr val="F4F6FB"/>
                </a:solidFill>
                <a:latin typeface="Gill Sans MT"/>
                <a:cs typeface="Gill Sans MT"/>
              </a:rPr>
              <a:t> </a:t>
            </a:r>
            <a:r>
              <a:rPr sz="2350" b="1" spc="-125" dirty="0">
                <a:solidFill>
                  <a:srgbClr val="F4F6FB"/>
                </a:solidFill>
                <a:latin typeface="Gill Sans MT"/>
                <a:cs typeface="Gill Sans MT"/>
              </a:rPr>
              <a:t>Services</a:t>
            </a:r>
            <a:r>
              <a:rPr sz="2350" b="1" spc="-140" dirty="0">
                <a:solidFill>
                  <a:srgbClr val="F4F6FB"/>
                </a:solidFill>
                <a:latin typeface="Gill Sans MT"/>
                <a:cs typeface="Gill Sans MT"/>
              </a:rPr>
              <a:t> </a:t>
            </a:r>
            <a:r>
              <a:rPr sz="2350" b="1" spc="-10" dirty="0">
                <a:solidFill>
                  <a:srgbClr val="F4F6FB"/>
                </a:solidFill>
                <a:latin typeface="Gill Sans MT"/>
                <a:cs typeface="Gill Sans MT"/>
              </a:rPr>
              <a:t>Act))</a:t>
            </a:r>
            <a:endParaRPr sz="2350" dirty="0">
              <a:latin typeface="Gill Sans MT"/>
              <a:cs typeface="Gill Sans MT"/>
            </a:endParaRPr>
          </a:p>
          <a:p>
            <a:pPr marL="12700" marR="2440305">
              <a:lnSpc>
                <a:spcPts val="2410"/>
              </a:lnSpc>
              <a:spcBef>
                <a:spcPts val="2415"/>
              </a:spcBef>
            </a:pPr>
            <a:r>
              <a:rPr sz="2350" b="1" spc="-130" dirty="0">
                <a:solidFill>
                  <a:srgbClr val="F4F6FB"/>
                </a:solidFill>
                <a:latin typeface="Gill Sans MT"/>
                <a:cs typeface="Gill Sans MT"/>
              </a:rPr>
              <a:t>Art</a:t>
            </a:r>
            <a:r>
              <a:rPr sz="2350" b="1" spc="-40" dirty="0">
                <a:solidFill>
                  <a:srgbClr val="F4F6FB"/>
                </a:solidFill>
                <a:latin typeface="Gill Sans MT"/>
                <a:cs typeface="Gill Sans MT"/>
              </a:rPr>
              <a:t> </a:t>
            </a:r>
            <a:r>
              <a:rPr sz="2350" b="1" spc="-50" dirty="0">
                <a:solidFill>
                  <a:srgbClr val="F4F6FB"/>
                </a:solidFill>
                <a:latin typeface="Gill Sans MT"/>
                <a:cs typeface="Gill Sans MT"/>
              </a:rPr>
              <a:t>13 </a:t>
            </a:r>
            <a:r>
              <a:rPr sz="2350" b="1" dirty="0">
                <a:solidFill>
                  <a:srgbClr val="F4F6FB"/>
                </a:solidFill>
                <a:latin typeface="Gill Sans MT"/>
                <a:cs typeface="Gill Sans MT"/>
              </a:rPr>
              <a:t>-</a:t>
            </a:r>
            <a:r>
              <a:rPr sz="2350" b="1" spc="-30" dirty="0">
                <a:solidFill>
                  <a:srgbClr val="F4F6FB"/>
                </a:solidFill>
                <a:latin typeface="Gill Sans MT"/>
                <a:cs typeface="Gill Sans MT"/>
              </a:rPr>
              <a:t> </a:t>
            </a:r>
            <a:r>
              <a:rPr sz="2350" b="1" spc="-120" dirty="0">
                <a:solidFill>
                  <a:srgbClr val="F4F6FB"/>
                </a:solidFill>
                <a:latin typeface="Gill Sans MT"/>
                <a:cs typeface="Gill Sans MT"/>
              </a:rPr>
              <a:t>obligation</a:t>
            </a:r>
            <a:r>
              <a:rPr sz="2350" b="1" spc="-25" dirty="0">
                <a:solidFill>
                  <a:srgbClr val="F4F6FB"/>
                </a:solidFill>
                <a:latin typeface="Gill Sans MT"/>
                <a:cs typeface="Gill Sans MT"/>
              </a:rPr>
              <a:t> </a:t>
            </a:r>
            <a:r>
              <a:rPr sz="2350" b="1" spc="-65" dirty="0">
                <a:solidFill>
                  <a:srgbClr val="F4F6FB"/>
                </a:solidFill>
                <a:latin typeface="Gill Sans MT"/>
                <a:cs typeface="Gill Sans MT"/>
              </a:rPr>
              <a:t>to</a:t>
            </a:r>
            <a:r>
              <a:rPr sz="2350" b="1" spc="-30" dirty="0">
                <a:solidFill>
                  <a:srgbClr val="F4F6FB"/>
                </a:solidFill>
                <a:latin typeface="Gill Sans MT"/>
                <a:cs typeface="Gill Sans MT"/>
              </a:rPr>
              <a:t> </a:t>
            </a:r>
            <a:r>
              <a:rPr sz="2350" b="1" spc="-125" dirty="0">
                <a:solidFill>
                  <a:srgbClr val="F4F6FB"/>
                </a:solidFill>
                <a:latin typeface="Gill Sans MT"/>
                <a:cs typeface="Gill Sans MT"/>
              </a:rPr>
              <a:t>appoint</a:t>
            </a:r>
            <a:r>
              <a:rPr sz="2350" b="1" spc="-30" dirty="0">
                <a:solidFill>
                  <a:srgbClr val="F4F6FB"/>
                </a:solidFill>
                <a:latin typeface="Gill Sans MT"/>
                <a:cs typeface="Gill Sans MT"/>
              </a:rPr>
              <a:t> </a:t>
            </a:r>
            <a:r>
              <a:rPr sz="2350" b="1" spc="-150" dirty="0">
                <a:solidFill>
                  <a:srgbClr val="F4F6FB"/>
                </a:solidFill>
                <a:latin typeface="Gill Sans MT"/>
                <a:cs typeface="Gill Sans MT"/>
              </a:rPr>
              <a:t>a</a:t>
            </a:r>
            <a:r>
              <a:rPr sz="2350" b="1" spc="-25" dirty="0">
                <a:solidFill>
                  <a:srgbClr val="F4F6FB"/>
                </a:solidFill>
                <a:latin typeface="Gill Sans MT"/>
                <a:cs typeface="Gill Sans MT"/>
              </a:rPr>
              <a:t> </a:t>
            </a:r>
            <a:r>
              <a:rPr sz="2350" b="1" spc="-114" dirty="0">
                <a:solidFill>
                  <a:srgbClr val="F4F6FB"/>
                </a:solidFill>
                <a:latin typeface="Gill Sans MT"/>
                <a:cs typeface="Gill Sans MT"/>
              </a:rPr>
              <a:t>legal</a:t>
            </a:r>
            <a:r>
              <a:rPr sz="2350" b="1" spc="-30" dirty="0">
                <a:solidFill>
                  <a:srgbClr val="F4F6FB"/>
                </a:solidFill>
                <a:latin typeface="Gill Sans MT"/>
                <a:cs typeface="Gill Sans MT"/>
              </a:rPr>
              <a:t> </a:t>
            </a:r>
            <a:r>
              <a:rPr sz="2350" b="1" spc="-130" dirty="0">
                <a:solidFill>
                  <a:srgbClr val="F4F6FB"/>
                </a:solidFill>
                <a:latin typeface="Gill Sans MT"/>
                <a:cs typeface="Gill Sans MT"/>
              </a:rPr>
              <a:t>representative</a:t>
            </a:r>
            <a:r>
              <a:rPr sz="2350" b="1" spc="-30" dirty="0">
                <a:solidFill>
                  <a:srgbClr val="F4F6FB"/>
                </a:solidFill>
                <a:latin typeface="Gill Sans MT"/>
                <a:cs typeface="Gill Sans MT"/>
              </a:rPr>
              <a:t> </a:t>
            </a:r>
            <a:r>
              <a:rPr sz="2350" b="1" spc="-75" dirty="0">
                <a:solidFill>
                  <a:srgbClr val="F4F6FB"/>
                </a:solidFill>
                <a:latin typeface="Gill Sans MT"/>
                <a:cs typeface="Gill Sans MT"/>
              </a:rPr>
              <a:t>in</a:t>
            </a:r>
            <a:r>
              <a:rPr sz="2350" b="1" spc="-30" dirty="0">
                <a:solidFill>
                  <a:srgbClr val="F4F6FB"/>
                </a:solidFill>
                <a:latin typeface="Gill Sans MT"/>
                <a:cs typeface="Gill Sans MT"/>
              </a:rPr>
              <a:t> </a:t>
            </a:r>
            <a:r>
              <a:rPr sz="2350" b="1" spc="-150" dirty="0">
                <a:solidFill>
                  <a:srgbClr val="F4F6FB"/>
                </a:solidFill>
                <a:latin typeface="Gill Sans MT"/>
                <a:cs typeface="Gill Sans MT"/>
              </a:rPr>
              <a:t>a</a:t>
            </a:r>
            <a:r>
              <a:rPr sz="2350" b="1" spc="-25" dirty="0">
                <a:solidFill>
                  <a:srgbClr val="F4F6FB"/>
                </a:solidFill>
                <a:latin typeface="Gill Sans MT"/>
                <a:cs typeface="Gill Sans MT"/>
              </a:rPr>
              <a:t> </a:t>
            </a:r>
            <a:r>
              <a:rPr sz="2350" b="1" spc="-165" dirty="0">
                <a:solidFill>
                  <a:srgbClr val="F4F6FB"/>
                </a:solidFill>
                <a:latin typeface="Gill Sans MT"/>
                <a:cs typeface="Gill Sans MT"/>
              </a:rPr>
              <a:t>Member</a:t>
            </a:r>
            <a:r>
              <a:rPr sz="2350" b="1" spc="-25" dirty="0">
                <a:solidFill>
                  <a:srgbClr val="F4F6FB"/>
                </a:solidFill>
                <a:latin typeface="Gill Sans MT"/>
                <a:cs typeface="Gill Sans MT"/>
              </a:rPr>
              <a:t> </a:t>
            </a:r>
            <a:r>
              <a:rPr sz="2350" b="1" spc="-65" dirty="0">
                <a:solidFill>
                  <a:srgbClr val="F4F6FB"/>
                </a:solidFill>
                <a:latin typeface="Gill Sans MT"/>
                <a:cs typeface="Gill Sans MT"/>
              </a:rPr>
              <a:t>State </a:t>
            </a:r>
            <a:r>
              <a:rPr sz="2350" b="1" spc="-130" dirty="0">
                <a:solidFill>
                  <a:srgbClr val="F4F6FB"/>
                </a:solidFill>
                <a:latin typeface="Gill Sans MT"/>
                <a:cs typeface="Gill Sans MT"/>
              </a:rPr>
              <a:t>Art</a:t>
            </a:r>
            <a:r>
              <a:rPr sz="2350" b="1" spc="-35" dirty="0">
                <a:solidFill>
                  <a:srgbClr val="F4F6FB"/>
                </a:solidFill>
                <a:latin typeface="Gill Sans MT"/>
                <a:cs typeface="Gill Sans MT"/>
              </a:rPr>
              <a:t> </a:t>
            </a:r>
            <a:r>
              <a:rPr sz="2350" b="1" dirty="0">
                <a:solidFill>
                  <a:srgbClr val="F4F6FB"/>
                </a:solidFill>
                <a:latin typeface="Gill Sans MT"/>
                <a:cs typeface="Gill Sans MT"/>
              </a:rPr>
              <a:t>9</a:t>
            </a:r>
            <a:r>
              <a:rPr sz="2350" b="1" spc="-40" dirty="0">
                <a:solidFill>
                  <a:srgbClr val="F4F6FB"/>
                </a:solidFill>
                <a:latin typeface="Gill Sans MT"/>
                <a:cs typeface="Gill Sans MT"/>
              </a:rPr>
              <a:t> </a:t>
            </a:r>
            <a:r>
              <a:rPr sz="2350" b="1" dirty="0">
                <a:solidFill>
                  <a:srgbClr val="F4F6FB"/>
                </a:solidFill>
                <a:latin typeface="Gill Sans MT"/>
                <a:cs typeface="Gill Sans MT"/>
              </a:rPr>
              <a:t>-</a:t>
            </a:r>
            <a:r>
              <a:rPr sz="2350" b="1" spc="-35" dirty="0">
                <a:solidFill>
                  <a:srgbClr val="F4F6FB"/>
                </a:solidFill>
                <a:latin typeface="Gill Sans MT"/>
                <a:cs typeface="Gill Sans MT"/>
              </a:rPr>
              <a:t> </a:t>
            </a:r>
            <a:r>
              <a:rPr sz="2350" b="1" spc="-120" dirty="0">
                <a:solidFill>
                  <a:srgbClr val="F4F6FB"/>
                </a:solidFill>
                <a:latin typeface="Gill Sans MT"/>
                <a:cs typeface="Gill Sans MT"/>
              </a:rPr>
              <a:t>national</a:t>
            </a:r>
            <a:r>
              <a:rPr sz="2350" b="1" spc="-30" dirty="0">
                <a:solidFill>
                  <a:srgbClr val="F4F6FB"/>
                </a:solidFill>
                <a:latin typeface="Gill Sans MT"/>
                <a:cs typeface="Gill Sans MT"/>
              </a:rPr>
              <a:t> </a:t>
            </a:r>
            <a:r>
              <a:rPr sz="2350" b="1" spc="-110" dirty="0">
                <a:solidFill>
                  <a:srgbClr val="F4F6FB"/>
                </a:solidFill>
                <a:latin typeface="Gill Sans MT"/>
                <a:cs typeface="Gill Sans MT"/>
              </a:rPr>
              <a:t>judiciary</a:t>
            </a:r>
            <a:r>
              <a:rPr sz="2350" b="1" spc="-35" dirty="0">
                <a:solidFill>
                  <a:srgbClr val="F4F6FB"/>
                </a:solidFill>
                <a:latin typeface="Gill Sans MT"/>
                <a:cs typeface="Gill Sans MT"/>
              </a:rPr>
              <a:t> </a:t>
            </a:r>
            <a:r>
              <a:rPr sz="2350" b="1" spc="-120" dirty="0">
                <a:solidFill>
                  <a:srgbClr val="F4F6FB"/>
                </a:solidFill>
                <a:latin typeface="Gill Sans MT"/>
                <a:cs typeface="Gill Sans MT"/>
              </a:rPr>
              <a:t>authority</a:t>
            </a:r>
            <a:r>
              <a:rPr sz="2350" b="1" spc="-30" dirty="0">
                <a:solidFill>
                  <a:srgbClr val="F4F6FB"/>
                </a:solidFill>
                <a:latin typeface="Gill Sans MT"/>
                <a:cs typeface="Gill Sans MT"/>
              </a:rPr>
              <a:t> </a:t>
            </a:r>
            <a:r>
              <a:rPr sz="2350" b="1" spc="-65" dirty="0">
                <a:solidFill>
                  <a:srgbClr val="F4F6FB"/>
                </a:solidFill>
                <a:latin typeface="Gill Sans MT"/>
                <a:cs typeface="Gill Sans MT"/>
              </a:rPr>
              <a:t>or</a:t>
            </a:r>
            <a:r>
              <a:rPr sz="2350" b="1" spc="-35" dirty="0">
                <a:solidFill>
                  <a:srgbClr val="F4F6FB"/>
                </a:solidFill>
                <a:latin typeface="Gill Sans MT"/>
                <a:cs typeface="Gill Sans MT"/>
              </a:rPr>
              <a:t> </a:t>
            </a:r>
            <a:r>
              <a:rPr sz="2350" b="1" spc="-130" dirty="0">
                <a:solidFill>
                  <a:srgbClr val="F4F6FB"/>
                </a:solidFill>
                <a:latin typeface="Gill Sans MT"/>
                <a:cs typeface="Gill Sans MT"/>
              </a:rPr>
              <a:t>any</a:t>
            </a:r>
            <a:r>
              <a:rPr sz="2350" b="1" spc="-35" dirty="0">
                <a:solidFill>
                  <a:srgbClr val="F4F6FB"/>
                </a:solidFill>
                <a:latin typeface="Gill Sans MT"/>
                <a:cs typeface="Gill Sans MT"/>
              </a:rPr>
              <a:t> </a:t>
            </a:r>
            <a:r>
              <a:rPr sz="2350" b="1" spc="-120" dirty="0">
                <a:solidFill>
                  <a:srgbClr val="F4F6FB"/>
                </a:solidFill>
                <a:latin typeface="Gill Sans MT"/>
                <a:cs typeface="Gill Sans MT"/>
              </a:rPr>
              <a:t>authority</a:t>
            </a:r>
            <a:r>
              <a:rPr sz="2350" b="1" spc="-30" dirty="0">
                <a:solidFill>
                  <a:srgbClr val="F4F6FB"/>
                </a:solidFill>
                <a:latin typeface="Gill Sans MT"/>
                <a:cs typeface="Gill Sans MT"/>
              </a:rPr>
              <a:t> </a:t>
            </a:r>
            <a:r>
              <a:rPr sz="2350" b="1" spc="-135" dirty="0">
                <a:solidFill>
                  <a:srgbClr val="F4F6FB"/>
                </a:solidFill>
                <a:latin typeface="Gill Sans MT"/>
                <a:cs typeface="Gill Sans MT"/>
              </a:rPr>
              <a:t>that</a:t>
            </a:r>
            <a:r>
              <a:rPr sz="2350" b="1" spc="-30" dirty="0">
                <a:solidFill>
                  <a:srgbClr val="F4F6FB"/>
                </a:solidFill>
                <a:latin typeface="Gill Sans MT"/>
                <a:cs typeface="Gill Sans MT"/>
              </a:rPr>
              <a:t> </a:t>
            </a:r>
            <a:r>
              <a:rPr sz="2350" b="1" spc="-25" dirty="0">
                <a:solidFill>
                  <a:srgbClr val="F4F6FB"/>
                </a:solidFill>
                <a:latin typeface="Gill Sans MT"/>
                <a:cs typeface="Gill Sans MT"/>
              </a:rPr>
              <a:t>is</a:t>
            </a:r>
            <a:endParaRPr sz="2350" dirty="0">
              <a:latin typeface="Gill Sans MT"/>
              <a:cs typeface="Gill Sans MT"/>
            </a:endParaRPr>
          </a:p>
          <a:p>
            <a:pPr marL="12700">
              <a:lnSpc>
                <a:spcPts val="2190"/>
              </a:lnSpc>
            </a:pPr>
            <a:r>
              <a:rPr sz="2350" b="1" spc="-145" dirty="0">
                <a:solidFill>
                  <a:srgbClr val="F4F6FB"/>
                </a:solidFill>
                <a:latin typeface="Gill Sans MT"/>
                <a:cs typeface="Gill Sans MT"/>
              </a:rPr>
              <a:t>competent</a:t>
            </a:r>
            <a:r>
              <a:rPr sz="2350" b="1" spc="-25" dirty="0">
                <a:solidFill>
                  <a:srgbClr val="F4F6FB"/>
                </a:solidFill>
                <a:latin typeface="Gill Sans MT"/>
                <a:cs typeface="Gill Sans MT"/>
              </a:rPr>
              <a:t> </a:t>
            </a:r>
            <a:r>
              <a:rPr sz="2350" b="1" spc="-85" dirty="0">
                <a:solidFill>
                  <a:srgbClr val="F4F6FB"/>
                </a:solidFill>
                <a:latin typeface="Gill Sans MT"/>
                <a:cs typeface="Gill Sans MT"/>
              </a:rPr>
              <a:t>for</a:t>
            </a:r>
            <a:r>
              <a:rPr sz="2350" b="1" spc="-35" dirty="0">
                <a:solidFill>
                  <a:srgbClr val="F4F6FB"/>
                </a:solidFill>
                <a:latin typeface="Gill Sans MT"/>
                <a:cs typeface="Gill Sans MT"/>
              </a:rPr>
              <a:t> </a:t>
            </a:r>
            <a:r>
              <a:rPr sz="2350" b="1" spc="-120" dirty="0">
                <a:solidFill>
                  <a:srgbClr val="F4F6FB"/>
                </a:solidFill>
                <a:latin typeface="Gill Sans MT"/>
                <a:cs typeface="Gill Sans MT"/>
              </a:rPr>
              <a:t>the</a:t>
            </a:r>
            <a:r>
              <a:rPr sz="2350" b="1" spc="-30" dirty="0">
                <a:solidFill>
                  <a:srgbClr val="F4F6FB"/>
                </a:solidFill>
                <a:latin typeface="Gill Sans MT"/>
                <a:cs typeface="Gill Sans MT"/>
              </a:rPr>
              <a:t> </a:t>
            </a:r>
            <a:r>
              <a:rPr sz="2350" b="1" spc="-125" dirty="0">
                <a:solidFill>
                  <a:srgbClr val="F4F6FB"/>
                </a:solidFill>
                <a:latin typeface="Gill Sans MT"/>
                <a:cs typeface="Gill Sans MT"/>
              </a:rPr>
              <a:t>copyright</a:t>
            </a:r>
            <a:r>
              <a:rPr sz="2350" b="1" spc="-30" dirty="0">
                <a:solidFill>
                  <a:srgbClr val="F4F6FB"/>
                </a:solidFill>
                <a:latin typeface="Gill Sans MT"/>
                <a:cs typeface="Gill Sans MT"/>
              </a:rPr>
              <a:t> </a:t>
            </a:r>
            <a:r>
              <a:rPr sz="2350" b="1" spc="-105" dirty="0">
                <a:solidFill>
                  <a:srgbClr val="F4F6FB"/>
                </a:solidFill>
                <a:latin typeface="Gill Sans MT"/>
                <a:cs typeface="Gill Sans MT"/>
              </a:rPr>
              <a:t>sector</a:t>
            </a:r>
            <a:r>
              <a:rPr sz="2350" b="1" spc="-30" dirty="0">
                <a:solidFill>
                  <a:srgbClr val="F4F6FB"/>
                </a:solidFill>
                <a:latin typeface="Gill Sans MT"/>
                <a:cs typeface="Gill Sans MT"/>
              </a:rPr>
              <a:t> </a:t>
            </a:r>
            <a:r>
              <a:rPr sz="2350" b="1" spc="-65" dirty="0">
                <a:solidFill>
                  <a:srgbClr val="F4F6FB"/>
                </a:solidFill>
                <a:latin typeface="Gill Sans MT"/>
                <a:cs typeface="Gill Sans MT"/>
              </a:rPr>
              <a:t>to</a:t>
            </a:r>
            <a:r>
              <a:rPr sz="2350" b="1" spc="-30" dirty="0">
                <a:solidFill>
                  <a:srgbClr val="F4F6FB"/>
                </a:solidFill>
                <a:latin typeface="Gill Sans MT"/>
                <a:cs typeface="Gill Sans MT"/>
              </a:rPr>
              <a:t> </a:t>
            </a:r>
            <a:r>
              <a:rPr sz="2350" b="1" spc="-120" dirty="0">
                <a:solidFill>
                  <a:srgbClr val="F4F6FB"/>
                </a:solidFill>
                <a:latin typeface="Gill Sans MT"/>
                <a:cs typeface="Gill Sans MT"/>
              </a:rPr>
              <a:t>order</a:t>
            </a:r>
            <a:r>
              <a:rPr sz="2350" b="1" spc="-30" dirty="0">
                <a:solidFill>
                  <a:srgbClr val="F4F6FB"/>
                </a:solidFill>
                <a:latin typeface="Gill Sans MT"/>
                <a:cs typeface="Gill Sans MT"/>
              </a:rPr>
              <a:t> </a:t>
            </a:r>
            <a:r>
              <a:rPr sz="2350" b="1" spc="-130" dirty="0">
                <a:solidFill>
                  <a:srgbClr val="F4F6FB"/>
                </a:solidFill>
                <a:latin typeface="Gill Sans MT"/>
                <a:cs typeface="Gill Sans MT"/>
              </a:rPr>
              <a:t>any</a:t>
            </a:r>
            <a:r>
              <a:rPr sz="2350" b="1" spc="-30" dirty="0">
                <a:solidFill>
                  <a:srgbClr val="F4F6FB"/>
                </a:solidFill>
                <a:latin typeface="Gill Sans MT"/>
                <a:cs typeface="Gill Sans MT"/>
              </a:rPr>
              <a:t> </a:t>
            </a:r>
            <a:r>
              <a:rPr sz="2350" b="1" spc="-110" dirty="0">
                <a:solidFill>
                  <a:srgbClr val="F4F6FB"/>
                </a:solidFill>
                <a:latin typeface="Gill Sans MT"/>
                <a:cs typeface="Gill Sans MT"/>
              </a:rPr>
              <a:t>digital</a:t>
            </a:r>
            <a:r>
              <a:rPr sz="2350" b="1" spc="-30" dirty="0">
                <a:solidFill>
                  <a:srgbClr val="F4F6FB"/>
                </a:solidFill>
                <a:latin typeface="Gill Sans MT"/>
                <a:cs typeface="Gill Sans MT"/>
              </a:rPr>
              <a:t> </a:t>
            </a:r>
            <a:r>
              <a:rPr sz="2350" b="1" spc="-10" dirty="0">
                <a:solidFill>
                  <a:srgbClr val="F4F6FB"/>
                </a:solidFill>
                <a:latin typeface="Gill Sans MT"/>
                <a:cs typeface="Gill Sans MT"/>
              </a:rPr>
              <a:t>service</a:t>
            </a:r>
            <a:endParaRPr sz="2350" dirty="0">
              <a:latin typeface="Gill Sans MT"/>
              <a:cs typeface="Gill Sans MT"/>
            </a:endParaRPr>
          </a:p>
          <a:p>
            <a:pPr marL="12700" marR="3674745">
              <a:lnSpc>
                <a:spcPts val="2410"/>
              </a:lnSpc>
              <a:spcBef>
                <a:spcPts val="219"/>
              </a:spcBef>
            </a:pPr>
            <a:r>
              <a:rPr sz="2350" b="1" spc="-110" dirty="0">
                <a:solidFill>
                  <a:srgbClr val="F4F6FB"/>
                </a:solidFill>
                <a:latin typeface="Gill Sans MT"/>
                <a:cs typeface="Gill Sans MT"/>
              </a:rPr>
              <a:t>active</a:t>
            </a:r>
            <a:r>
              <a:rPr sz="2350" b="1" spc="-50" dirty="0">
                <a:solidFill>
                  <a:srgbClr val="F4F6FB"/>
                </a:solidFill>
                <a:latin typeface="Gill Sans MT"/>
                <a:cs typeface="Gill Sans MT"/>
              </a:rPr>
              <a:t> </a:t>
            </a:r>
            <a:r>
              <a:rPr sz="2350" b="1" spc="-110" dirty="0">
                <a:solidFill>
                  <a:srgbClr val="F4F6FB"/>
                </a:solidFill>
                <a:latin typeface="Gill Sans MT"/>
                <a:cs typeface="Gill Sans MT"/>
              </a:rPr>
              <a:t>in</a:t>
            </a:r>
            <a:r>
              <a:rPr sz="2350" b="1" spc="-165" dirty="0">
                <a:solidFill>
                  <a:srgbClr val="F4F6FB"/>
                </a:solidFill>
                <a:latin typeface="Gill Sans MT"/>
                <a:cs typeface="Gill Sans MT"/>
              </a:rPr>
              <a:t> </a:t>
            </a:r>
            <a:r>
              <a:rPr sz="2350" b="1" spc="-125" dirty="0">
                <a:solidFill>
                  <a:srgbClr val="F4F6FB"/>
                </a:solidFill>
                <a:latin typeface="Gill Sans MT"/>
                <a:cs typeface="Gill Sans MT"/>
              </a:rPr>
              <a:t>Albania</a:t>
            </a:r>
            <a:r>
              <a:rPr sz="2350" b="1" spc="-25" dirty="0">
                <a:solidFill>
                  <a:srgbClr val="F4F6FB"/>
                </a:solidFill>
                <a:latin typeface="Gill Sans MT"/>
                <a:cs typeface="Gill Sans MT"/>
              </a:rPr>
              <a:t> </a:t>
            </a:r>
            <a:r>
              <a:rPr sz="2350" b="1" spc="-65" dirty="0">
                <a:solidFill>
                  <a:srgbClr val="F4F6FB"/>
                </a:solidFill>
                <a:latin typeface="Gill Sans MT"/>
                <a:cs typeface="Gill Sans MT"/>
              </a:rPr>
              <a:t>to</a:t>
            </a:r>
            <a:r>
              <a:rPr sz="2350" b="1" spc="-30" dirty="0">
                <a:solidFill>
                  <a:srgbClr val="F4F6FB"/>
                </a:solidFill>
                <a:latin typeface="Gill Sans MT"/>
                <a:cs typeface="Gill Sans MT"/>
              </a:rPr>
              <a:t> </a:t>
            </a:r>
            <a:r>
              <a:rPr sz="2350" b="1" spc="-160" dirty="0">
                <a:solidFill>
                  <a:srgbClr val="F4F6FB"/>
                </a:solidFill>
                <a:latin typeface="Gill Sans MT"/>
                <a:cs typeface="Gill Sans MT"/>
              </a:rPr>
              <a:t>remove</a:t>
            </a:r>
            <a:r>
              <a:rPr sz="2350" b="1" spc="-25" dirty="0">
                <a:solidFill>
                  <a:srgbClr val="F4F6FB"/>
                </a:solidFill>
                <a:latin typeface="Gill Sans MT"/>
                <a:cs typeface="Gill Sans MT"/>
              </a:rPr>
              <a:t> </a:t>
            </a:r>
            <a:r>
              <a:rPr sz="2350" b="1" spc="-130" dirty="0">
                <a:solidFill>
                  <a:srgbClr val="F4F6FB"/>
                </a:solidFill>
                <a:latin typeface="Gill Sans MT"/>
                <a:cs typeface="Gill Sans MT"/>
              </a:rPr>
              <a:t>any</a:t>
            </a:r>
            <a:r>
              <a:rPr sz="2350" b="1" spc="-30" dirty="0">
                <a:solidFill>
                  <a:srgbClr val="F4F6FB"/>
                </a:solidFill>
                <a:latin typeface="Gill Sans MT"/>
                <a:cs typeface="Gill Sans MT"/>
              </a:rPr>
              <a:t> </a:t>
            </a:r>
            <a:r>
              <a:rPr sz="2350" b="1" spc="-130" dirty="0">
                <a:solidFill>
                  <a:srgbClr val="F4F6FB"/>
                </a:solidFill>
                <a:latin typeface="Gill Sans MT"/>
                <a:cs typeface="Gill Sans MT"/>
              </a:rPr>
              <a:t>content</a:t>
            </a:r>
            <a:r>
              <a:rPr sz="2350" b="1" spc="-25" dirty="0">
                <a:solidFill>
                  <a:srgbClr val="F4F6FB"/>
                </a:solidFill>
                <a:latin typeface="Gill Sans MT"/>
                <a:cs typeface="Gill Sans MT"/>
              </a:rPr>
              <a:t> </a:t>
            </a:r>
            <a:r>
              <a:rPr sz="2350" b="1" spc="-135" dirty="0">
                <a:solidFill>
                  <a:srgbClr val="F4F6FB"/>
                </a:solidFill>
                <a:latin typeface="Gill Sans MT"/>
                <a:cs typeface="Gill Sans MT"/>
              </a:rPr>
              <a:t>that</a:t>
            </a:r>
            <a:r>
              <a:rPr sz="2350" b="1" spc="-30" dirty="0">
                <a:solidFill>
                  <a:srgbClr val="F4F6FB"/>
                </a:solidFill>
                <a:latin typeface="Gill Sans MT"/>
                <a:cs typeface="Gill Sans MT"/>
              </a:rPr>
              <a:t> </a:t>
            </a:r>
            <a:r>
              <a:rPr sz="2350" b="1" spc="-20" dirty="0">
                <a:solidFill>
                  <a:srgbClr val="F4F6FB"/>
                </a:solidFill>
                <a:latin typeface="Gill Sans MT"/>
                <a:cs typeface="Gill Sans MT"/>
              </a:rPr>
              <a:t>is</a:t>
            </a:r>
            <a:r>
              <a:rPr sz="2350" b="1" spc="-30" dirty="0">
                <a:solidFill>
                  <a:srgbClr val="F4F6FB"/>
                </a:solidFill>
                <a:latin typeface="Gill Sans MT"/>
                <a:cs typeface="Gill Sans MT"/>
              </a:rPr>
              <a:t> </a:t>
            </a:r>
            <a:r>
              <a:rPr sz="2350" b="1" spc="-145" dirty="0">
                <a:solidFill>
                  <a:srgbClr val="F4F6FB"/>
                </a:solidFill>
                <a:latin typeface="Gill Sans MT"/>
                <a:cs typeface="Gill Sans MT"/>
              </a:rPr>
              <a:t>breaching</a:t>
            </a:r>
            <a:r>
              <a:rPr sz="2350" b="1" spc="-20" dirty="0">
                <a:solidFill>
                  <a:srgbClr val="F4F6FB"/>
                </a:solidFill>
                <a:latin typeface="Gill Sans MT"/>
                <a:cs typeface="Gill Sans MT"/>
              </a:rPr>
              <a:t> </a:t>
            </a:r>
            <a:r>
              <a:rPr sz="2350" b="1" spc="-40" dirty="0">
                <a:solidFill>
                  <a:srgbClr val="F4F6FB"/>
                </a:solidFill>
                <a:latin typeface="Gill Sans MT"/>
                <a:cs typeface="Gill Sans MT"/>
              </a:rPr>
              <a:t>the </a:t>
            </a:r>
            <a:r>
              <a:rPr sz="2350" b="1" spc="-120" dirty="0">
                <a:solidFill>
                  <a:srgbClr val="F4F6FB"/>
                </a:solidFill>
                <a:latin typeface="Gill Sans MT"/>
                <a:cs typeface="Gill Sans MT"/>
              </a:rPr>
              <a:t>national</a:t>
            </a:r>
            <a:r>
              <a:rPr sz="2350" b="1" spc="15" dirty="0">
                <a:solidFill>
                  <a:srgbClr val="F4F6FB"/>
                </a:solidFill>
                <a:latin typeface="Gill Sans MT"/>
                <a:cs typeface="Gill Sans MT"/>
              </a:rPr>
              <a:t> </a:t>
            </a:r>
            <a:r>
              <a:rPr sz="2350" b="1" spc="-120" dirty="0">
                <a:solidFill>
                  <a:srgbClr val="F4F6FB"/>
                </a:solidFill>
                <a:latin typeface="Gill Sans MT"/>
                <a:cs typeface="Gill Sans MT"/>
              </a:rPr>
              <a:t>Copyright</a:t>
            </a:r>
            <a:r>
              <a:rPr sz="2350" b="1" spc="15" dirty="0">
                <a:solidFill>
                  <a:srgbClr val="F4F6FB"/>
                </a:solidFill>
                <a:latin typeface="Gill Sans MT"/>
                <a:cs typeface="Gill Sans MT"/>
              </a:rPr>
              <a:t> </a:t>
            </a:r>
            <a:r>
              <a:rPr sz="2350" b="1" spc="-25" dirty="0">
                <a:solidFill>
                  <a:srgbClr val="F4F6FB"/>
                </a:solidFill>
                <a:latin typeface="Gill Sans MT"/>
                <a:cs typeface="Gill Sans MT"/>
              </a:rPr>
              <a:t>Law</a:t>
            </a:r>
            <a:endParaRPr sz="2350" dirty="0">
              <a:latin typeface="Gill Sans MT"/>
              <a:cs typeface="Gill Sans MT"/>
            </a:endParaRPr>
          </a:p>
          <a:p>
            <a:pPr marL="12700">
              <a:lnSpc>
                <a:spcPts val="2190"/>
              </a:lnSpc>
            </a:pPr>
            <a:r>
              <a:rPr sz="2350" b="1" spc="-130" dirty="0">
                <a:solidFill>
                  <a:srgbClr val="F4F6FB"/>
                </a:solidFill>
                <a:latin typeface="Gill Sans MT"/>
                <a:cs typeface="Gill Sans MT"/>
              </a:rPr>
              <a:t>Art</a:t>
            </a:r>
            <a:r>
              <a:rPr sz="2350" b="1" spc="-30" dirty="0">
                <a:solidFill>
                  <a:srgbClr val="F4F6FB"/>
                </a:solidFill>
                <a:latin typeface="Gill Sans MT"/>
                <a:cs typeface="Gill Sans MT"/>
              </a:rPr>
              <a:t> </a:t>
            </a:r>
            <a:r>
              <a:rPr sz="2350" b="1" spc="-50" dirty="0">
                <a:solidFill>
                  <a:srgbClr val="F4F6FB"/>
                </a:solidFill>
                <a:latin typeface="Gill Sans MT"/>
                <a:cs typeface="Gill Sans MT"/>
              </a:rPr>
              <a:t>10</a:t>
            </a:r>
            <a:r>
              <a:rPr sz="2350" b="1" spc="-85" dirty="0">
                <a:solidFill>
                  <a:srgbClr val="F4F6FB"/>
                </a:solidFill>
                <a:latin typeface="Gill Sans MT"/>
                <a:cs typeface="Gill Sans MT"/>
              </a:rPr>
              <a:t> </a:t>
            </a:r>
            <a:r>
              <a:rPr sz="2350" b="1" dirty="0">
                <a:solidFill>
                  <a:srgbClr val="F4F6FB"/>
                </a:solidFill>
                <a:latin typeface="Gill Sans MT"/>
                <a:cs typeface="Gill Sans MT"/>
              </a:rPr>
              <a:t>-</a:t>
            </a:r>
            <a:r>
              <a:rPr sz="2350" b="1" spc="-40" dirty="0">
                <a:solidFill>
                  <a:srgbClr val="F4F6FB"/>
                </a:solidFill>
                <a:latin typeface="Gill Sans MT"/>
                <a:cs typeface="Gill Sans MT"/>
              </a:rPr>
              <a:t> </a:t>
            </a:r>
            <a:r>
              <a:rPr sz="2350" b="1" spc="-140" dirty="0">
                <a:solidFill>
                  <a:srgbClr val="F4F6FB"/>
                </a:solidFill>
                <a:latin typeface="Gill Sans MT"/>
                <a:cs typeface="Gill Sans MT"/>
              </a:rPr>
              <a:t>platforms</a:t>
            </a:r>
            <a:r>
              <a:rPr sz="2350" b="1" spc="-20" dirty="0">
                <a:solidFill>
                  <a:srgbClr val="F4F6FB"/>
                </a:solidFill>
                <a:latin typeface="Gill Sans MT"/>
                <a:cs typeface="Gill Sans MT"/>
              </a:rPr>
              <a:t> </a:t>
            </a:r>
            <a:r>
              <a:rPr sz="2350" b="1" spc="-145" dirty="0">
                <a:solidFill>
                  <a:srgbClr val="F4F6FB"/>
                </a:solidFill>
                <a:latin typeface="Gill Sans MT"/>
                <a:cs typeface="Gill Sans MT"/>
              </a:rPr>
              <a:t>are</a:t>
            </a:r>
            <a:r>
              <a:rPr sz="2350" b="1" spc="-25" dirty="0">
                <a:solidFill>
                  <a:srgbClr val="F4F6FB"/>
                </a:solidFill>
                <a:latin typeface="Gill Sans MT"/>
                <a:cs typeface="Gill Sans MT"/>
              </a:rPr>
              <a:t> </a:t>
            </a:r>
            <a:r>
              <a:rPr sz="2350" b="1" spc="-105" dirty="0">
                <a:solidFill>
                  <a:srgbClr val="F4F6FB"/>
                </a:solidFill>
                <a:latin typeface="Gill Sans MT"/>
                <a:cs typeface="Gill Sans MT"/>
              </a:rPr>
              <a:t>obliged</a:t>
            </a:r>
            <a:r>
              <a:rPr sz="2350" b="1" spc="-40" dirty="0">
                <a:solidFill>
                  <a:srgbClr val="F4F6FB"/>
                </a:solidFill>
                <a:latin typeface="Gill Sans MT"/>
                <a:cs typeface="Gill Sans MT"/>
              </a:rPr>
              <a:t> </a:t>
            </a:r>
            <a:r>
              <a:rPr sz="2350" b="1" spc="-65" dirty="0">
                <a:solidFill>
                  <a:srgbClr val="F4F6FB"/>
                </a:solidFill>
                <a:latin typeface="Gill Sans MT"/>
                <a:cs typeface="Gill Sans MT"/>
              </a:rPr>
              <a:t>to</a:t>
            </a:r>
            <a:r>
              <a:rPr sz="2350" b="1" spc="-40" dirty="0">
                <a:solidFill>
                  <a:srgbClr val="F4F6FB"/>
                </a:solidFill>
                <a:latin typeface="Gill Sans MT"/>
                <a:cs typeface="Gill Sans MT"/>
              </a:rPr>
              <a:t> </a:t>
            </a:r>
            <a:r>
              <a:rPr sz="2350" b="1" spc="-120" dirty="0">
                <a:solidFill>
                  <a:srgbClr val="F4F6FB"/>
                </a:solidFill>
                <a:latin typeface="Gill Sans MT"/>
                <a:cs typeface="Gill Sans MT"/>
              </a:rPr>
              <a:t>provide</a:t>
            </a:r>
            <a:r>
              <a:rPr sz="2350" b="1" spc="-40" dirty="0">
                <a:solidFill>
                  <a:srgbClr val="F4F6FB"/>
                </a:solidFill>
                <a:latin typeface="Gill Sans MT"/>
                <a:cs typeface="Gill Sans MT"/>
              </a:rPr>
              <a:t> </a:t>
            </a:r>
            <a:r>
              <a:rPr sz="2350" b="1" spc="-130" dirty="0">
                <a:solidFill>
                  <a:srgbClr val="F4F6FB"/>
                </a:solidFill>
                <a:latin typeface="Gill Sans MT"/>
                <a:cs typeface="Gill Sans MT"/>
              </a:rPr>
              <a:t>information</a:t>
            </a:r>
            <a:r>
              <a:rPr sz="2350" b="1" spc="-30" dirty="0">
                <a:solidFill>
                  <a:srgbClr val="F4F6FB"/>
                </a:solidFill>
                <a:latin typeface="Gill Sans MT"/>
                <a:cs typeface="Gill Sans MT"/>
              </a:rPr>
              <a:t> </a:t>
            </a:r>
            <a:r>
              <a:rPr sz="2350" b="1" spc="-65" dirty="0">
                <a:solidFill>
                  <a:srgbClr val="F4F6FB"/>
                </a:solidFill>
                <a:latin typeface="Gill Sans MT"/>
                <a:cs typeface="Gill Sans MT"/>
              </a:rPr>
              <a:t>to</a:t>
            </a:r>
            <a:r>
              <a:rPr sz="2350" b="1" spc="-40" dirty="0">
                <a:solidFill>
                  <a:srgbClr val="F4F6FB"/>
                </a:solidFill>
                <a:latin typeface="Gill Sans MT"/>
                <a:cs typeface="Gill Sans MT"/>
              </a:rPr>
              <a:t> </a:t>
            </a:r>
            <a:r>
              <a:rPr sz="2350" b="1" spc="-25" dirty="0">
                <a:solidFill>
                  <a:srgbClr val="F4F6FB"/>
                </a:solidFill>
                <a:latin typeface="Gill Sans MT"/>
                <a:cs typeface="Gill Sans MT"/>
              </a:rPr>
              <a:t>the</a:t>
            </a:r>
            <a:endParaRPr sz="2350" dirty="0">
              <a:latin typeface="Gill Sans MT"/>
              <a:cs typeface="Gill Sans MT"/>
            </a:endParaRPr>
          </a:p>
          <a:p>
            <a:pPr marL="12700" marR="2959100">
              <a:lnSpc>
                <a:spcPts val="2410"/>
              </a:lnSpc>
              <a:spcBef>
                <a:spcPts val="215"/>
              </a:spcBef>
            </a:pPr>
            <a:r>
              <a:rPr sz="2350" b="1" spc="-145" dirty="0">
                <a:solidFill>
                  <a:srgbClr val="F4F6FB"/>
                </a:solidFill>
                <a:latin typeface="Gill Sans MT"/>
                <a:cs typeface="Gill Sans MT"/>
              </a:rPr>
              <a:t>competent</a:t>
            </a:r>
            <a:r>
              <a:rPr sz="2350" b="1" spc="-10" dirty="0">
                <a:solidFill>
                  <a:srgbClr val="F4F6FB"/>
                </a:solidFill>
                <a:latin typeface="Gill Sans MT"/>
                <a:cs typeface="Gill Sans MT"/>
              </a:rPr>
              <a:t> </a:t>
            </a:r>
            <a:r>
              <a:rPr sz="2350" b="1" spc="-120" dirty="0">
                <a:solidFill>
                  <a:srgbClr val="F4F6FB"/>
                </a:solidFill>
                <a:latin typeface="Gill Sans MT"/>
                <a:cs typeface="Gill Sans MT"/>
              </a:rPr>
              <a:t>authorities</a:t>
            </a:r>
            <a:r>
              <a:rPr sz="2350" b="1" spc="5" dirty="0">
                <a:solidFill>
                  <a:srgbClr val="F4F6FB"/>
                </a:solidFill>
                <a:latin typeface="Gill Sans MT"/>
                <a:cs typeface="Gill Sans MT"/>
              </a:rPr>
              <a:t> </a:t>
            </a:r>
            <a:r>
              <a:rPr sz="2350" b="1" spc="-135" dirty="0">
                <a:solidFill>
                  <a:srgbClr val="F4F6FB"/>
                </a:solidFill>
                <a:latin typeface="Gill Sans MT"/>
                <a:cs typeface="Gill Sans MT"/>
              </a:rPr>
              <a:t>concerning</a:t>
            </a:r>
            <a:r>
              <a:rPr sz="2350" b="1" dirty="0">
                <a:solidFill>
                  <a:srgbClr val="F4F6FB"/>
                </a:solidFill>
                <a:latin typeface="Gill Sans MT"/>
                <a:cs typeface="Gill Sans MT"/>
              </a:rPr>
              <a:t> </a:t>
            </a:r>
            <a:r>
              <a:rPr sz="2350" b="1" spc="-105" dirty="0">
                <a:solidFill>
                  <a:srgbClr val="F4F6FB"/>
                </a:solidFill>
                <a:latin typeface="Gill Sans MT"/>
                <a:cs typeface="Gill Sans MT"/>
              </a:rPr>
              <a:t>their</a:t>
            </a:r>
            <a:r>
              <a:rPr sz="2350" b="1" dirty="0">
                <a:solidFill>
                  <a:srgbClr val="F4F6FB"/>
                </a:solidFill>
                <a:latin typeface="Gill Sans MT"/>
                <a:cs typeface="Gill Sans MT"/>
              </a:rPr>
              <a:t> </a:t>
            </a:r>
            <a:r>
              <a:rPr sz="2350" b="1" spc="-105" dirty="0">
                <a:solidFill>
                  <a:srgbClr val="F4F6FB"/>
                </a:solidFill>
                <a:latin typeface="Gill Sans MT"/>
                <a:cs typeface="Gill Sans MT"/>
              </a:rPr>
              <a:t>activities</a:t>
            </a:r>
            <a:r>
              <a:rPr sz="2350" b="1" dirty="0">
                <a:solidFill>
                  <a:srgbClr val="F4F6FB"/>
                </a:solidFill>
                <a:latin typeface="Gill Sans MT"/>
                <a:cs typeface="Gill Sans MT"/>
              </a:rPr>
              <a:t> </a:t>
            </a:r>
            <a:r>
              <a:rPr sz="2350" b="1" spc="-140" dirty="0">
                <a:solidFill>
                  <a:srgbClr val="F4F6FB"/>
                </a:solidFill>
                <a:latin typeface="Gill Sans MT"/>
                <a:cs typeface="Gill Sans MT"/>
              </a:rPr>
              <a:t>and</a:t>
            </a:r>
            <a:r>
              <a:rPr sz="2350" b="1" spc="5" dirty="0">
                <a:solidFill>
                  <a:srgbClr val="F4F6FB"/>
                </a:solidFill>
                <a:latin typeface="Gill Sans MT"/>
                <a:cs typeface="Gill Sans MT"/>
              </a:rPr>
              <a:t> </a:t>
            </a:r>
            <a:r>
              <a:rPr sz="2350" b="1" spc="-120" dirty="0">
                <a:solidFill>
                  <a:srgbClr val="F4F6FB"/>
                </a:solidFill>
                <a:latin typeface="Gill Sans MT"/>
                <a:cs typeface="Gill Sans MT"/>
              </a:rPr>
              <a:t>the</a:t>
            </a:r>
            <a:r>
              <a:rPr sz="2350" b="1" dirty="0">
                <a:solidFill>
                  <a:srgbClr val="F4F6FB"/>
                </a:solidFill>
                <a:latin typeface="Gill Sans MT"/>
                <a:cs typeface="Gill Sans MT"/>
              </a:rPr>
              <a:t> </a:t>
            </a:r>
            <a:r>
              <a:rPr sz="2350" b="1" spc="-90" dirty="0">
                <a:solidFill>
                  <a:srgbClr val="F4F6FB"/>
                </a:solidFill>
                <a:latin typeface="Gill Sans MT"/>
                <a:cs typeface="Gill Sans MT"/>
              </a:rPr>
              <a:t>revenues </a:t>
            </a:r>
            <a:r>
              <a:rPr sz="2350" b="1" spc="-145" dirty="0">
                <a:solidFill>
                  <a:srgbClr val="F4F6FB"/>
                </a:solidFill>
                <a:latin typeface="Gill Sans MT"/>
                <a:cs typeface="Gill Sans MT"/>
              </a:rPr>
              <a:t>gathered</a:t>
            </a:r>
            <a:r>
              <a:rPr sz="2350" b="1" spc="5" dirty="0">
                <a:solidFill>
                  <a:srgbClr val="F4F6FB"/>
                </a:solidFill>
                <a:latin typeface="Gill Sans MT"/>
                <a:cs typeface="Gill Sans MT"/>
              </a:rPr>
              <a:t> </a:t>
            </a:r>
            <a:r>
              <a:rPr sz="2350" b="1" spc="-110" dirty="0">
                <a:solidFill>
                  <a:srgbClr val="F4F6FB"/>
                </a:solidFill>
                <a:latin typeface="Gill Sans MT"/>
                <a:cs typeface="Gill Sans MT"/>
              </a:rPr>
              <a:t>in</a:t>
            </a:r>
            <a:r>
              <a:rPr sz="2350" b="1" spc="-140" dirty="0">
                <a:solidFill>
                  <a:srgbClr val="F4F6FB"/>
                </a:solidFill>
                <a:latin typeface="Gill Sans MT"/>
                <a:cs typeface="Gill Sans MT"/>
              </a:rPr>
              <a:t> </a:t>
            </a:r>
            <a:r>
              <a:rPr sz="2350" b="1" spc="-10" dirty="0">
                <a:solidFill>
                  <a:srgbClr val="F4F6FB"/>
                </a:solidFill>
                <a:latin typeface="Gill Sans MT"/>
                <a:cs typeface="Gill Sans MT"/>
              </a:rPr>
              <a:t>Albania.</a:t>
            </a:r>
            <a:endParaRPr sz="2350" dirty="0">
              <a:latin typeface="Gill Sans MT"/>
              <a:cs typeface="Gill Sans MT"/>
            </a:endParaRPr>
          </a:p>
          <a:p>
            <a:pPr marL="12700" marR="2184400">
              <a:lnSpc>
                <a:spcPts val="2410"/>
              </a:lnSpc>
              <a:spcBef>
                <a:spcPts val="2405"/>
              </a:spcBef>
            </a:pPr>
            <a:r>
              <a:rPr sz="2350" b="1" dirty="0">
                <a:solidFill>
                  <a:srgbClr val="F4F6FB"/>
                </a:solidFill>
                <a:latin typeface="Gill Sans MT"/>
                <a:cs typeface="Gill Sans MT"/>
              </a:rPr>
              <a:t>Breach</a:t>
            </a:r>
            <a:r>
              <a:rPr sz="2350" b="1" spc="90" dirty="0">
                <a:solidFill>
                  <a:srgbClr val="F4F6FB"/>
                </a:solidFill>
                <a:latin typeface="Gill Sans MT"/>
                <a:cs typeface="Gill Sans MT"/>
              </a:rPr>
              <a:t> of</a:t>
            </a:r>
            <a:r>
              <a:rPr sz="2350" b="1" spc="180" dirty="0">
                <a:solidFill>
                  <a:srgbClr val="F4F6FB"/>
                </a:solidFill>
                <a:latin typeface="Gill Sans MT"/>
                <a:cs typeface="Gill Sans MT"/>
              </a:rPr>
              <a:t> </a:t>
            </a:r>
            <a:r>
              <a:rPr sz="2350" b="1" dirty="0">
                <a:solidFill>
                  <a:srgbClr val="F4F6FB"/>
                </a:solidFill>
                <a:latin typeface="Gill Sans MT"/>
                <a:cs typeface="Gill Sans MT"/>
              </a:rPr>
              <a:t>Copyright</a:t>
            </a:r>
            <a:r>
              <a:rPr sz="2350" b="1" spc="100" dirty="0">
                <a:solidFill>
                  <a:srgbClr val="F4F6FB"/>
                </a:solidFill>
                <a:latin typeface="Gill Sans MT"/>
                <a:cs typeface="Gill Sans MT"/>
              </a:rPr>
              <a:t> </a:t>
            </a:r>
            <a:r>
              <a:rPr sz="2350" b="1" spc="60" dirty="0">
                <a:solidFill>
                  <a:srgbClr val="F4F6FB"/>
                </a:solidFill>
                <a:latin typeface="Gill Sans MT"/>
                <a:cs typeface="Gill Sans MT"/>
              </a:rPr>
              <a:t>Law</a:t>
            </a:r>
            <a:r>
              <a:rPr sz="2350" b="1" spc="105" dirty="0">
                <a:solidFill>
                  <a:srgbClr val="F4F6FB"/>
                </a:solidFill>
                <a:latin typeface="Gill Sans MT"/>
                <a:cs typeface="Gill Sans MT"/>
              </a:rPr>
              <a:t> </a:t>
            </a:r>
            <a:r>
              <a:rPr sz="2350" b="1" spc="85" dirty="0">
                <a:solidFill>
                  <a:srgbClr val="F4F6FB"/>
                </a:solidFill>
                <a:latin typeface="Gill Sans MT"/>
                <a:cs typeface="Gill Sans MT"/>
              </a:rPr>
              <a:t>by</a:t>
            </a:r>
            <a:r>
              <a:rPr sz="2350" b="1" spc="100" dirty="0">
                <a:solidFill>
                  <a:srgbClr val="F4F6FB"/>
                </a:solidFill>
                <a:latin typeface="Gill Sans MT"/>
                <a:cs typeface="Gill Sans MT"/>
              </a:rPr>
              <a:t> </a:t>
            </a:r>
            <a:r>
              <a:rPr sz="2350" b="1" spc="-25" dirty="0">
                <a:solidFill>
                  <a:srgbClr val="F4F6FB"/>
                </a:solidFill>
                <a:latin typeface="Gill Sans MT"/>
                <a:cs typeface="Gill Sans MT"/>
              </a:rPr>
              <a:t>OCSSP:</a:t>
            </a:r>
            <a:r>
              <a:rPr sz="2350" b="1" spc="105" dirty="0">
                <a:solidFill>
                  <a:srgbClr val="F4F6FB"/>
                </a:solidFill>
                <a:latin typeface="Gill Sans MT"/>
                <a:cs typeface="Gill Sans MT"/>
              </a:rPr>
              <a:t> </a:t>
            </a:r>
            <a:r>
              <a:rPr sz="2350" b="1" dirty="0">
                <a:solidFill>
                  <a:srgbClr val="F4F6FB"/>
                </a:solidFill>
                <a:latin typeface="Gill Sans MT"/>
                <a:cs typeface="Gill Sans MT"/>
              </a:rPr>
              <a:t>Financial</a:t>
            </a:r>
            <a:r>
              <a:rPr sz="2350" b="1" spc="105" dirty="0">
                <a:solidFill>
                  <a:srgbClr val="F4F6FB"/>
                </a:solidFill>
                <a:latin typeface="Gill Sans MT"/>
                <a:cs typeface="Gill Sans MT"/>
              </a:rPr>
              <a:t> </a:t>
            </a:r>
            <a:r>
              <a:rPr sz="2350" b="1" spc="70" dirty="0">
                <a:solidFill>
                  <a:srgbClr val="F4F6FB"/>
                </a:solidFill>
                <a:latin typeface="Gill Sans MT"/>
                <a:cs typeface="Gill Sans MT"/>
              </a:rPr>
              <a:t>penalties</a:t>
            </a:r>
            <a:r>
              <a:rPr sz="2350" b="1" spc="105" dirty="0">
                <a:solidFill>
                  <a:srgbClr val="F4F6FB"/>
                </a:solidFill>
                <a:latin typeface="Gill Sans MT"/>
                <a:cs typeface="Gill Sans MT"/>
              </a:rPr>
              <a:t> </a:t>
            </a:r>
            <a:r>
              <a:rPr sz="2350" b="1" spc="75" dirty="0">
                <a:solidFill>
                  <a:srgbClr val="F4F6FB"/>
                </a:solidFill>
                <a:latin typeface="Gill Sans MT"/>
                <a:cs typeface="Gill Sans MT"/>
              </a:rPr>
              <a:t>up</a:t>
            </a:r>
            <a:r>
              <a:rPr sz="2350" b="1" spc="100" dirty="0">
                <a:solidFill>
                  <a:srgbClr val="F4F6FB"/>
                </a:solidFill>
                <a:latin typeface="Gill Sans MT"/>
                <a:cs typeface="Gill Sans MT"/>
              </a:rPr>
              <a:t> </a:t>
            </a:r>
            <a:r>
              <a:rPr sz="2350" b="1" spc="90" dirty="0">
                <a:solidFill>
                  <a:srgbClr val="F4F6FB"/>
                </a:solidFill>
                <a:latin typeface="Gill Sans MT"/>
                <a:cs typeface="Gill Sans MT"/>
              </a:rPr>
              <a:t>to</a:t>
            </a:r>
            <a:r>
              <a:rPr sz="2350" b="1" spc="100" dirty="0">
                <a:solidFill>
                  <a:srgbClr val="F4F6FB"/>
                </a:solidFill>
                <a:latin typeface="Gill Sans MT"/>
                <a:cs typeface="Gill Sans MT"/>
              </a:rPr>
              <a:t> </a:t>
            </a:r>
            <a:r>
              <a:rPr sz="2350" b="1" dirty="0">
                <a:solidFill>
                  <a:srgbClr val="F4F6FB"/>
                </a:solidFill>
                <a:latin typeface="Gill Sans MT"/>
                <a:cs typeface="Gill Sans MT"/>
              </a:rPr>
              <a:t>3 </a:t>
            </a:r>
            <a:r>
              <a:rPr sz="2350" b="1" spc="70" dirty="0">
                <a:solidFill>
                  <a:srgbClr val="F4F6FB"/>
                </a:solidFill>
                <a:latin typeface="Gill Sans MT"/>
                <a:cs typeface="Gill Sans MT"/>
              </a:rPr>
              <a:t>per</a:t>
            </a:r>
            <a:r>
              <a:rPr sz="2350" b="1" spc="65" dirty="0">
                <a:solidFill>
                  <a:srgbClr val="F4F6FB"/>
                </a:solidFill>
                <a:latin typeface="Gill Sans MT"/>
                <a:cs typeface="Gill Sans MT"/>
              </a:rPr>
              <a:t> </a:t>
            </a:r>
            <a:r>
              <a:rPr sz="2350" b="1" spc="50" dirty="0">
                <a:solidFill>
                  <a:srgbClr val="F4F6FB"/>
                </a:solidFill>
                <a:latin typeface="Gill Sans MT"/>
                <a:cs typeface="Gill Sans MT"/>
              </a:rPr>
              <a:t>cent</a:t>
            </a:r>
            <a:r>
              <a:rPr sz="2350" b="1" spc="70" dirty="0">
                <a:solidFill>
                  <a:srgbClr val="F4F6FB"/>
                </a:solidFill>
                <a:latin typeface="Gill Sans MT"/>
                <a:cs typeface="Gill Sans MT"/>
              </a:rPr>
              <a:t> </a:t>
            </a:r>
            <a:r>
              <a:rPr sz="2350" b="1" spc="90" dirty="0">
                <a:solidFill>
                  <a:srgbClr val="F4F6FB"/>
                </a:solidFill>
                <a:latin typeface="Gill Sans MT"/>
                <a:cs typeface="Gill Sans MT"/>
              </a:rPr>
              <a:t>of</a:t>
            </a:r>
            <a:r>
              <a:rPr sz="2350" b="1" spc="150" dirty="0">
                <a:solidFill>
                  <a:srgbClr val="F4F6FB"/>
                </a:solidFill>
                <a:latin typeface="Gill Sans MT"/>
                <a:cs typeface="Gill Sans MT"/>
              </a:rPr>
              <a:t> </a:t>
            </a:r>
            <a:r>
              <a:rPr sz="2350" b="1" spc="80" dirty="0">
                <a:solidFill>
                  <a:srgbClr val="F4F6FB"/>
                </a:solidFill>
                <a:latin typeface="Gill Sans MT"/>
                <a:cs typeface="Gill Sans MT"/>
              </a:rPr>
              <a:t>the</a:t>
            </a:r>
            <a:r>
              <a:rPr sz="2350" b="1" spc="70" dirty="0">
                <a:solidFill>
                  <a:srgbClr val="F4F6FB"/>
                </a:solidFill>
                <a:latin typeface="Gill Sans MT"/>
                <a:cs typeface="Gill Sans MT"/>
              </a:rPr>
              <a:t> </a:t>
            </a:r>
            <a:r>
              <a:rPr sz="2350" b="1" spc="65" dirty="0">
                <a:solidFill>
                  <a:srgbClr val="F4F6FB"/>
                </a:solidFill>
                <a:latin typeface="Gill Sans MT"/>
                <a:cs typeface="Gill Sans MT"/>
              </a:rPr>
              <a:t>annual</a:t>
            </a:r>
            <a:r>
              <a:rPr sz="2350" b="1" spc="75" dirty="0">
                <a:solidFill>
                  <a:srgbClr val="F4F6FB"/>
                </a:solidFill>
                <a:latin typeface="Gill Sans MT"/>
                <a:cs typeface="Gill Sans MT"/>
              </a:rPr>
              <a:t> </a:t>
            </a:r>
            <a:r>
              <a:rPr sz="2350" b="1" spc="60" dirty="0">
                <a:solidFill>
                  <a:srgbClr val="F4F6FB"/>
                </a:solidFill>
                <a:latin typeface="Gill Sans MT"/>
                <a:cs typeface="Gill Sans MT"/>
              </a:rPr>
              <a:t>revenues</a:t>
            </a:r>
            <a:r>
              <a:rPr sz="2350" b="1" spc="80" dirty="0">
                <a:solidFill>
                  <a:srgbClr val="F4F6FB"/>
                </a:solidFill>
                <a:latin typeface="Gill Sans MT"/>
                <a:cs typeface="Gill Sans MT"/>
              </a:rPr>
              <a:t> </a:t>
            </a:r>
            <a:r>
              <a:rPr sz="2350" b="1" dirty="0">
                <a:solidFill>
                  <a:srgbClr val="F4F6FB"/>
                </a:solidFill>
                <a:latin typeface="Gill Sans MT"/>
                <a:cs typeface="Gill Sans MT"/>
              </a:rPr>
              <a:t>collected</a:t>
            </a:r>
            <a:r>
              <a:rPr sz="2350" b="1" spc="70" dirty="0">
                <a:solidFill>
                  <a:srgbClr val="F4F6FB"/>
                </a:solidFill>
                <a:latin typeface="Gill Sans MT"/>
                <a:cs typeface="Gill Sans MT"/>
              </a:rPr>
              <a:t> </a:t>
            </a:r>
            <a:r>
              <a:rPr sz="2350" b="1" spc="65" dirty="0">
                <a:solidFill>
                  <a:srgbClr val="F4F6FB"/>
                </a:solidFill>
                <a:latin typeface="Gill Sans MT"/>
                <a:cs typeface="Gill Sans MT"/>
              </a:rPr>
              <a:t>in</a:t>
            </a:r>
            <a:r>
              <a:rPr sz="2350" b="1" spc="75" dirty="0">
                <a:solidFill>
                  <a:srgbClr val="F4F6FB"/>
                </a:solidFill>
                <a:latin typeface="Gill Sans MT"/>
                <a:cs typeface="Gill Sans MT"/>
              </a:rPr>
              <a:t> </a:t>
            </a:r>
            <a:r>
              <a:rPr sz="2350" b="1" spc="45" dirty="0">
                <a:solidFill>
                  <a:srgbClr val="F4F6FB"/>
                </a:solidFill>
                <a:latin typeface="Gill Sans MT"/>
                <a:cs typeface="Gill Sans MT"/>
              </a:rPr>
              <a:t>Albania.</a:t>
            </a:r>
            <a:endParaRPr sz="2350" dirty="0">
              <a:latin typeface="Gill Sans MT"/>
              <a:cs typeface="Gill Sans M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9126" y="0"/>
            <a:ext cx="18268950" cy="10287000"/>
          </a:xfrm>
          <a:custGeom>
            <a:avLst/>
            <a:gdLst/>
            <a:ahLst/>
            <a:cxnLst/>
            <a:rect l="l" t="t" r="r" b="b"/>
            <a:pathLst>
              <a:path w="18268950" h="10287000">
                <a:moveTo>
                  <a:pt x="18268873" y="0"/>
                </a:moveTo>
                <a:lnTo>
                  <a:pt x="0" y="0"/>
                </a:lnTo>
                <a:lnTo>
                  <a:pt x="0" y="10287000"/>
                </a:lnTo>
                <a:lnTo>
                  <a:pt x="18268873" y="10287000"/>
                </a:lnTo>
                <a:lnTo>
                  <a:pt x="18268873" y="0"/>
                </a:lnTo>
                <a:close/>
              </a:path>
            </a:pathLst>
          </a:custGeom>
          <a:solidFill>
            <a:srgbClr val="03A2C9"/>
          </a:solidFill>
        </p:spPr>
        <p:txBody>
          <a:bodyPr wrap="square" lIns="0" tIns="0" rIns="0" bIns="0" rtlCol="0"/>
          <a:lstStyle/>
          <a:p>
            <a:endParaRPr dirty="0"/>
          </a:p>
        </p:txBody>
      </p:sp>
      <p:sp>
        <p:nvSpPr>
          <p:cNvPr id="3" name="object 3"/>
          <p:cNvSpPr/>
          <p:nvPr/>
        </p:nvSpPr>
        <p:spPr>
          <a:xfrm>
            <a:off x="840516" y="1028694"/>
            <a:ext cx="798195" cy="922019"/>
          </a:xfrm>
          <a:custGeom>
            <a:avLst/>
            <a:gdLst/>
            <a:ahLst/>
            <a:cxnLst/>
            <a:rect l="l" t="t" r="r" b="b"/>
            <a:pathLst>
              <a:path w="798194" h="922019">
                <a:moveTo>
                  <a:pt x="0" y="0"/>
                </a:moveTo>
                <a:lnTo>
                  <a:pt x="0" y="921651"/>
                </a:lnTo>
                <a:lnTo>
                  <a:pt x="798156" y="460832"/>
                </a:lnTo>
                <a:lnTo>
                  <a:pt x="0" y="0"/>
                </a:lnTo>
                <a:close/>
              </a:path>
            </a:pathLst>
          </a:custGeom>
          <a:solidFill>
            <a:srgbClr val="F6E300"/>
          </a:solidFill>
        </p:spPr>
        <p:txBody>
          <a:bodyPr wrap="square" lIns="0" tIns="0" rIns="0" bIns="0" rtlCol="0"/>
          <a:lstStyle/>
          <a:p>
            <a:endParaRPr/>
          </a:p>
        </p:txBody>
      </p:sp>
      <p:grpSp>
        <p:nvGrpSpPr>
          <p:cNvPr id="4" name="object 4"/>
          <p:cNvGrpSpPr/>
          <p:nvPr/>
        </p:nvGrpSpPr>
        <p:grpSpPr>
          <a:xfrm>
            <a:off x="19122" y="6187136"/>
            <a:ext cx="7028180" cy="4095750"/>
            <a:chOff x="19122" y="6187136"/>
            <a:chExt cx="7028180" cy="4095750"/>
          </a:xfrm>
        </p:grpSpPr>
        <p:sp>
          <p:nvSpPr>
            <p:cNvPr id="5" name="object 5"/>
            <p:cNvSpPr/>
            <p:nvPr/>
          </p:nvSpPr>
          <p:spPr>
            <a:xfrm>
              <a:off x="2361539" y="7944167"/>
              <a:ext cx="2343150" cy="2338705"/>
            </a:xfrm>
            <a:custGeom>
              <a:avLst/>
              <a:gdLst/>
              <a:ahLst/>
              <a:cxnLst/>
              <a:rect l="l" t="t" r="r" b="b"/>
              <a:pathLst>
                <a:path w="2343150" h="2338704">
                  <a:moveTo>
                    <a:pt x="1171333" y="1171346"/>
                  </a:moveTo>
                  <a:lnTo>
                    <a:pt x="0" y="0"/>
                  </a:lnTo>
                  <a:lnTo>
                    <a:pt x="0" y="1171346"/>
                  </a:lnTo>
                  <a:lnTo>
                    <a:pt x="1171333" y="1171346"/>
                  </a:lnTo>
                  <a:close/>
                </a:path>
                <a:path w="2343150" h="2338704">
                  <a:moveTo>
                    <a:pt x="2342692" y="12"/>
                  </a:moveTo>
                  <a:lnTo>
                    <a:pt x="1171346" y="12"/>
                  </a:lnTo>
                  <a:lnTo>
                    <a:pt x="1171346" y="1171333"/>
                  </a:lnTo>
                  <a:lnTo>
                    <a:pt x="4064" y="2338628"/>
                  </a:lnTo>
                  <a:lnTo>
                    <a:pt x="1171346" y="2338628"/>
                  </a:lnTo>
                  <a:lnTo>
                    <a:pt x="1171346" y="1171359"/>
                  </a:lnTo>
                  <a:lnTo>
                    <a:pt x="2338628" y="2338641"/>
                  </a:lnTo>
                  <a:lnTo>
                    <a:pt x="2342692" y="2338641"/>
                  </a:lnTo>
                  <a:lnTo>
                    <a:pt x="2342692" y="1171346"/>
                  </a:lnTo>
                  <a:lnTo>
                    <a:pt x="1171359" y="1171346"/>
                  </a:lnTo>
                  <a:lnTo>
                    <a:pt x="2342692" y="12"/>
                  </a:lnTo>
                  <a:close/>
                </a:path>
              </a:pathLst>
            </a:custGeom>
            <a:solidFill>
              <a:srgbClr val="37499E"/>
            </a:solidFill>
          </p:spPr>
          <p:txBody>
            <a:bodyPr wrap="square" lIns="0" tIns="0" rIns="0" bIns="0" rtlCol="0"/>
            <a:lstStyle/>
            <a:p>
              <a:endParaRPr/>
            </a:p>
          </p:txBody>
        </p:sp>
        <p:sp>
          <p:nvSpPr>
            <p:cNvPr id="6" name="object 6"/>
            <p:cNvSpPr/>
            <p:nvPr/>
          </p:nvSpPr>
          <p:spPr>
            <a:xfrm>
              <a:off x="2361539" y="7944167"/>
              <a:ext cx="2343150" cy="2338705"/>
            </a:xfrm>
            <a:custGeom>
              <a:avLst/>
              <a:gdLst/>
              <a:ahLst/>
              <a:cxnLst/>
              <a:rect l="l" t="t" r="r" b="b"/>
              <a:pathLst>
                <a:path w="2343150" h="2338704">
                  <a:moveTo>
                    <a:pt x="1171346" y="1171346"/>
                  </a:moveTo>
                  <a:lnTo>
                    <a:pt x="0" y="1171346"/>
                  </a:lnTo>
                  <a:lnTo>
                    <a:pt x="585698" y="1756994"/>
                  </a:lnTo>
                  <a:lnTo>
                    <a:pt x="1171346" y="1171346"/>
                  </a:lnTo>
                  <a:close/>
                </a:path>
                <a:path w="2343150" h="2338704">
                  <a:moveTo>
                    <a:pt x="1171346" y="0"/>
                  </a:moveTo>
                  <a:lnTo>
                    <a:pt x="585698" y="585660"/>
                  </a:lnTo>
                  <a:lnTo>
                    <a:pt x="1171346" y="1171346"/>
                  </a:lnTo>
                  <a:lnTo>
                    <a:pt x="1171346" y="0"/>
                  </a:lnTo>
                  <a:close/>
                </a:path>
                <a:path w="2343150" h="2338704">
                  <a:moveTo>
                    <a:pt x="1757057" y="1756994"/>
                  </a:moveTo>
                  <a:lnTo>
                    <a:pt x="1171346" y="1171346"/>
                  </a:lnTo>
                  <a:lnTo>
                    <a:pt x="1171346" y="2338628"/>
                  </a:lnTo>
                  <a:lnTo>
                    <a:pt x="1175410" y="2338628"/>
                  </a:lnTo>
                  <a:lnTo>
                    <a:pt x="1757057" y="1756994"/>
                  </a:lnTo>
                  <a:close/>
                </a:path>
                <a:path w="2343150" h="2338704">
                  <a:moveTo>
                    <a:pt x="2342692" y="1171346"/>
                  </a:moveTo>
                  <a:lnTo>
                    <a:pt x="1757045" y="585660"/>
                  </a:lnTo>
                  <a:lnTo>
                    <a:pt x="1171346" y="1171346"/>
                  </a:lnTo>
                  <a:lnTo>
                    <a:pt x="2342692" y="1171346"/>
                  </a:lnTo>
                  <a:close/>
                </a:path>
              </a:pathLst>
            </a:custGeom>
            <a:solidFill>
              <a:srgbClr val="F6E300"/>
            </a:solidFill>
          </p:spPr>
          <p:txBody>
            <a:bodyPr wrap="square" lIns="0" tIns="0" rIns="0" bIns="0" rtlCol="0"/>
            <a:lstStyle/>
            <a:p>
              <a:endParaRPr/>
            </a:p>
          </p:txBody>
        </p:sp>
        <p:sp>
          <p:nvSpPr>
            <p:cNvPr id="7" name="object 7"/>
            <p:cNvSpPr/>
            <p:nvPr/>
          </p:nvSpPr>
          <p:spPr>
            <a:xfrm>
              <a:off x="2361539" y="6772836"/>
              <a:ext cx="1171575" cy="1171575"/>
            </a:xfrm>
            <a:custGeom>
              <a:avLst/>
              <a:gdLst/>
              <a:ahLst/>
              <a:cxnLst/>
              <a:rect l="l" t="t" r="r" b="b"/>
              <a:pathLst>
                <a:path w="1171575" h="1171575">
                  <a:moveTo>
                    <a:pt x="1171346" y="0"/>
                  </a:moveTo>
                  <a:lnTo>
                    <a:pt x="0" y="1171333"/>
                  </a:lnTo>
                  <a:lnTo>
                    <a:pt x="1171346" y="1171333"/>
                  </a:lnTo>
                  <a:lnTo>
                    <a:pt x="1171346" y="0"/>
                  </a:lnTo>
                  <a:close/>
                </a:path>
              </a:pathLst>
            </a:custGeom>
            <a:solidFill>
              <a:srgbClr val="4CBD97"/>
            </a:solidFill>
          </p:spPr>
          <p:txBody>
            <a:bodyPr wrap="square" lIns="0" tIns="0" rIns="0" bIns="0" rtlCol="0"/>
            <a:lstStyle/>
            <a:p>
              <a:endParaRPr/>
            </a:p>
          </p:txBody>
        </p:sp>
        <p:sp>
          <p:nvSpPr>
            <p:cNvPr id="8" name="object 8"/>
            <p:cNvSpPr/>
            <p:nvPr/>
          </p:nvSpPr>
          <p:spPr>
            <a:xfrm>
              <a:off x="3532888" y="6772837"/>
              <a:ext cx="1171575" cy="1171575"/>
            </a:xfrm>
            <a:custGeom>
              <a:avLst/>
              <a:gdLst/>
              <a:ahLst/>
              <a:cxnLst/>
              <a:rect l="l" t="t" r="r" b="b"/>
              <a:pathLst>
                <a:path w="1171575" h="1171575">
                  <a:moveTo>
                    <a:pt x="0" y="0"/>
                  </a:moveTo>
                  <a:lnTo>
                    <a:pt x="0" y="1171333"/>
                  </a:lnTo>
                  <a:lnTo>
                    <a:pt x="1171346" y="1171333"/>
                  </a:lnTo>
                  <a:lnTo>
                    <a:pt x="0" y="0"/>
                  </a:lnTo>
                  <a:close/>
                </a:path>
              </a:pathLst>
            </a:custGeom>
            <a:solidFill>
              <a:srgbClr val="F6E300"/>
            </a:solidFill>
          </p:spPr>
          <p:txBody>
            <a:bodyPr wrap="square" lIns="0" tIns="0" rIns="0" bIns="0" rtlCol="0"/>
            <a:lstStyle/>
            <a:p>
              <a:endParaRPr/>
            </a:p>
          </p:txBody>
        </p:sp>
        <p:sp>
          <p:nvSpPr>
            <p:cNvPr id="9" name="object 9"/>
            <p:cNvSpPr/>
            <p:nvPr/>
          </p:nvSpPr>
          <p:spPr>
            <a:xfrm>
              <a:off x="1194269" y="9115500"/>
              <a:ext cx="4677410" cy="1167765"/>
            </a:xfrm>
            <a:custGeom>
              <a:avLst/>
              <a:gdLst/>
              <a:ahLst/>
              <a:cxnLst/>
              <a:rect l="l" t="t" r="r" b="b"/>
              <a:pathLst>
                <a:path w="4677410" h="1167765">
                  <a:moveTo>
                    <a:pt x="1167269" y="0"/>
                  </a:moveTo>
                  <a:lnTo>
                    <a:pt x="0" y="1167295"/>
                  </a:lnTo>
                  <a:lnTo>
                    <a:pt x="1167269" y="1167295"/>
                  </a:lnTo>
                  <a:lnTo>
                    <a:pt x="1167269" y="0"/>
                  </a:lnTo>
                  <a:close/>
                </a:path>
                <a:path w="4677410" h="1167765">
                  <a:moveTo>
                    <a:pt x="4677232" y="1167295"/>
                  </a:moveTo>
                  <a:lnTo>
                    <a:pt x="3509962" y="12"/>
                  </a:lnTo>
                  <a:lnTo>
                    <a:pt x="3509962" y="45580"/>
                  </a:lnTo>
                  <a:lnTo>
                    <a:pt x="3509962" y="1167295"/>
                  </a:lnTo>
                  <a:lnTo>
                    <a:pt x="4677232" y="1167295"/>
                  </a:lnTo>
                  <a:close/>
                </a:path>
              </a:pathLst>
            </a:custGeom>
            <a:solidFill>
              <a:srgbClr val="4CBD97"/>
            </a:solidFill>
          </p:spPr>
          <p:txBody>
            <a:bodyPr wrap="square" lIns="0" tIns="0" rIns="0" bIns="0" rtlCol="0"/>
            <a:lstStyle/>
            <a:p>
              <a:endParaRPr/>
            </a:p>
          </p:txBody>
        </p:sp>
        <p:sp>
          <p:nvSpPr>
            <p:cNvPr id="10" name="object 10"/>
            <p:cNvSpPr/>
            <p:nvPr/>
          </p:nvSpPr>
          <p:spPr>
            <a:xfrm>
              <a:off x="5875566" y="6772833"/>
              <a:ext cx="1171575" cy="3510279"/>
            </a:xfrm>
            <a:custGeom>
              <a:avLst/>
              <a:gdLst/>
              <a:ahLst/>
              <a:cxnLst/>
              <a:rect l="l" t="t" r="r" b="b"/>
              <a:pathLst>
                <a:path w="1171575" h="3510279">
                  <a:moveTo>
                    <a:pt x="1171346" y="2342680"/>
                  </a:moveTo>
                  <a:lnTo>
                    <a:pt x="4064" y="3509962"/>
                  </a:lnTo>
                  <a:lnTo>
                    <a:pt x="1171346" y="3509962"/>
                  </a:lnTo>
                  <a:lnTo>
                    <a:pt x="1171346" y="2342680"/>
                  </a:lnTo>
                  <a:close/>
                </a:path>
                <a:path w="1171575" h="3510279">
                  <a:moveTo>
                    <a:pt x="1171346" y="1171346"/>
                  </a:moveTo>
                  <a:lnTo>
                    <a:pt x="0" y="0"/>
                  </a:lnTo>
                  <a:lnTo>
                    <a:pt x="0" y="1171346"/>
                  </a:lnTo>
                  <a:lnTo>
                    <a:pt x="1171346" y="1171346"/>
                  </a:lnTo>
                  <a:close/>
                </a:path>
              </a:pathLst>
            </a:custGeom>
            <a:solidFill>
              <a:srgbClr val="F6E300"/>
            </a:solidFill>
          </p:spPr>
          <p:txBody>
            <a:bodyPr wrap="square" lIns="0" tIns="0" rIns="0" bIns="0" rtlCol="0"/>
            <a:lstStyle/>
            <a:p>
              <a:endParaRPr/>
            </a:p>
          </p:txBody>
        </p:sp>
        <p:sp>
          <p:nvSpPr>
            <p:cNvPr id="11" name="object 11"/>
            <p:cNvSpPr/>
            <p:nvPr/>
          </p:nvSpPr>
          <p:spPr>
            <a:xfrm>
              <a:off x="19122" y="7944185"/>
              <a:ext cx="1171575" cy="1171575"/>
            </a:xfrm>
            <a:custGeom>
              <a:avLst/>
              <a:gdLst/>
              <a:ahLst/>
              <a:cxnLst/>
              <a:rect l="l" t="t" r="r" b="b"/>
              <a:pathLst>
                <a:path w="1171575" h="1171575">
                  <a:moveTo>
                    <a:pt x="1171079" y="0"/>
                  </a:moveTo>
                  <a:lnTo>
                    <a:pt x="0" y="1171079"/>
                  </a:lnTo>
                  <a:lnTo>
                    <a:pt x="0" y="1171333"/>
                  </a:lnTo>
                  <a:lnTo>
                    <a:pt x="1171079" y="1171333"/>
                  </a:lnTo>
                  <a:lnTo>
                    <a:pt x="1171079" y="0"/>
                  </a:lnTo>
                  <a:close/>
                </a:path>
              </a:pathLst>
            </a:custGeom>
            <a:solidFill>
              <a:srgbClr val="4CBD97"/>
            </a:solidFill>
          </p:spPr>
          <p:txBody>
            <a:bodyPr wrap="square" lIns="0" tIns="0" rIns="0" bIns="0" rtlCol="0"/>
            <a:lstStyle/>
            <a:p>
              <a:endParaRPr/>
            </a:p>
          </p:txBody>
        </p:sp>
        <p:sp>
          <p:nvSpPr>
            <p:cNvPr id="12" name="object 12"/>
            <p:cNvSpPr/>
            <p:nvPr/>
          </p:nvSpPr>
          <p:spPr>
            <a:xfrm>
              <a:off x="19122" y="9115516"/>
              <a:ext cx="1171575" cy="1167765"/>
            </a:xfrm>
            <a:custGeom>
              <a:avLst/>
              <a:gdLst/>
              <a:ahLst/>
              <a:cxnLst/>
              <a:rect l="l" t="t" r="r" b="b"/>
              <a:pathLst>
                <a:path w="1171575" h="1167765">
                  <a:moveTo>
                    <a:pt x="1171079" y="0"/>
                  </a:moveTo>
                  <a:lnTo>
                    <a:pt x="0" y="0"/>
                  </a:lnTo>
                  <a:lnTo>
                    <a:pt x="0" y="1167282"/>
                  </a:lnTo>
                  <a:lnTo>
                    <a:pt x="3822" y="1167282"/>
                  </a:lnTo>
                  <a:lnTo>
                    <a:pt x="1171079" y="0"/>
                  </a:lnTo>
                  <a:close/>
                </a:path>
              </a:pathLst>
            </a:custGeom>
            <a:solidFill>
              <a:srgbClr val="F6E300"/>
            </a:solidFill>
          </p:spPr>
          <p:txBody>
            <a:bodyPr wrap="square" lIns="0" tIns="0" rIns="0" bIns="0" rtlCol="0"/>
            <a:lstStyle/>
            <a:p>
              <a:endParaRPr/>
            </a:p>
          </p:txBody>
        </p:sp>
        <p:sp>
          <p:nvSpPr>
            <p:cNvPr id="13" name="object 13"/>
            <p:cNvSpPr/>
            <p:nvPr/>
          </p:nvSpPr>
          <p:spPr>
            <a:xfrm>
              <a:off x="4704236" y="7944172"/>
              <a:ext cx="1171575" cy="1171575"/>
            </a:xfrm>
            <a:custGeom>
              <a:avLst/>
              <a:gdLst/>
              <a:ahLst/>
              <a:cxnLst/>
              <a:rect l="l" t="t" r="r" b="b"/>
              <a:pathLst>
                <a:path w="1171575" h="1171575">
                  <a:moveTo>
                    <a:pt x="1171333" y="0"/>
                  </a:moveTo>
                  <a:lnTo>
                    <a:pt x="0" y="0"/>
                  </a:lnTo>
                  <a:lnTo>
                    <a:pt x="1171333" y="1171346"/>
                  </a:lnTo>
                  <a:lnTo>
                    <a:pt x="1171333" y="0"/>
                  </a:lnTo>
                  <a:close/>
                </a:path>
              </a:pathLst>
            </a:custGeom>
            <a:solidFill>
              <a:srgbClr val="4CBD97"/>
            </a:solidFill>
          </p:spPr>
          <p:txBody>
            <a:bodyPr wrap="square" lIns="0" tIns="0" rIns="0" bIns="0" rtlCol="0"/>
            <a:lstStyle/>
            <a:p>
              <a:endParaRPr/>
            </a:p>
          </p:txBody>
        </p:sp>
        <p:sp>
          <p:nvSpPr>
            <p:cNvPr id="14" name="object 14"/>
            <p:cNvSpPr/>
            <p:nvPr/>
          </p:nvSpPr>
          <p:spPr>
            <a:xfrm>
              <a:off x="604545" y="6187147"/>
              <a:ext cx="5271135" cy="2928620"/>
            </a:xfrm>
            <a:custGeom>
              <a:avLst/>
              <a:gdLst/>
              <a:ahLst/>
              <a:cxnLst/>
              <a:rect l="l" t="t" r="r" b="b"/>
              <a:pathLst>
                <a:path w="5271135" h="2928620">
                  <a:moveTo>
                    <a:pt x="585647" y="585685"/>
                  </a:moveTo>
                  <a:lnTo>
                    <a:pt x="0" y="1171333"/>
                  </a:lnTo>
                  <a:lnTo>
                    <a:pt x="585647" y="1757032"/>
                  </a:lnTo>
                  <a:lnTo>
                    <a:pt x="585647" y="585685"/>
                  </a:lnTo>
                  <a:close/>
                </a:path>
                <a:path w="5271135" h="2928620">
                  <a:moveTo>
                    <a:pt x="1756994" y="2928366"/>
                  </a:moveTo>
                  <a:lnTo>
                    <a:pt x="1171346" y="2342680"/>
                  </a:lnTo>
                  <a:lnTo>
                    <a:pt x="585647" y="2928366"/>
                  </a:lnTo>
                  <a:lnTo>
                    <a:pt x="1756994" y="2928366"/>
                  </a:lnTo>
                  <a:close/>
                </a:path>
                <a:path w="5271135" h="2928620">
                  <a:moveTo>
                    <a:pt x="5271033" y="585698"/>
                  </a:moveTo>
                  <a:lnTo>
                    <a:pt x="4685385" y="0"/>
                  </a:lnTo>
                  <a:lnTo>
                    <a:pt x="4099687" y="585698"/>
                  </a:lnTo>
                  <a:lnTo>
                    <a:pt x="5271033" y="585698"/>
                  </a:lnTo>
                  <a:close/>
                </a:path>
              </a:pathLst>
            </a:custGeom>
            <a:solidFill>
              <a:srgbClr val="F6E300"/>
            </a:solidFill>
          </p:spPr>
          <p:txBody>
            <a:bodyPr wrap="square" lIns="0" tIns="0" rIns="0" bIns="0" rtlCol="0"/>
            <a:lstStyle/>
            <a:p>
              <a:endParaRPr/>
            </a:p>
          </p:txBody>
        </p:sp>
      </p:grpSp>
      <p:grpSp>
        <p:nvGrpSpPr>
          <p:cNvPr id="15" name="object 15"/>
          <p:cNvGrpSpPr/>
          <p:nvPr/>
        </p:nvGrpSpPr>
        <p:grpSpPr>
          <a:xfrm>
            <a:off x="10993385" y="0"/>
            <a:ext cx="7294880" cy="3354070"/>
            <a:chOff x="10993385" y="0"/>
            <a:chExt cx="7294880" cy="3354070"/>
          </a:xfrm>
        </p:grpSpPr>
        <p:sp>
          <p:nvSpPr>
            <p:cNvPr id="16" name="object 16"/>
            <p:cNvSpPr/>
            <p:nvPr/>
          </p:nvSpPr>
          <p:spPr>
            <a:xfrm>
              <a:off x="10993385" y="0"/>
              <a:ext cx="5890895" cy="2005330"/>
            </a:xfrm>
            <a:custGeom>
              <a:avLst/>
              <a:gdLst/>
              <a:ahLst/>
              <a:cxnLst/>
              <a:rect l="l" t="t" r="r" b="b"/>
              <a:pathLst>
                <a:path w="5890894" h="2005330">
                  <a:moveTo>
                    <a:pt x="5890844" y="0"/>
                  </a:moveTo>
                  <a:lnTo>
                    <a:pt x="0" y="0"/>
                  </a:lnTo>
                  <a:lnTo>
                    <a:pt x="5890844" y="2004860"/>
                  </a:lnTo>
                  <a:lnTo>
                    <a:pt x="5890844" y="0"/>
                  </a:lnTo>
                  <a:close/>
                </a:path>
              </a:pathLst>
            </a:custGeom>
            <a:solidFill>
              <a:srgbClr val="4CBD97"/>
            </a:solidFill>
          </p:spPr>
          <p:txBody>
            <a:bodyPr wrap="square" lIns="0" tIns="0" rIns="0" bIns="0" rtlCol="0"/>
            <a:lstStyle/>
            <a:p>
              <a:endParaRPr/>
            </a:p>
          </p:txBody>
        </p:sp>
        <p:pic>
          <p:nvPicPr>
            <p:cNvPr id="17" name="object 17"/>
            <p:cNvPicPr/>
            <p:nvPr/>
          </p:nvPicPr>
          <p:blipFill>
            <a:blip r:embed="rId2" cstate="print"/>
            <a:stretch>
              <a:fillRect/>
            </a:stretch>
          </p:blipFill>
          <p:spPr>
            <a:xfrm>
              <a:off x="14113456" y="0"/>
              <a:ext cx="2770771" cy="2004860"/>
            </a:xfrm>
            <a:prstGeom prst="rect">
              <a:avLst/>
            </a:prstGeom>
          </p:spPr>
        </p:pic>
        <p:sp>
          <p:nvSpPr>
            <p:cNvPr id="18" name="object 18"/>
            <p:cNvSpPr/>
            <p:nvPr/>
          </p:nvSpPr>
          <p:spPr>
            <a:xfrm>
              <a:off x="14798204" y="0"/>
              <a:ext cx="3489960" cy="3354070"/>
            </a:xfrm>
            <a:custGeom>
              <a:avLst/>
              <a:gdLst/>
              <a:ahLst/>
              <a:cxnLst/>
              <a:rect l="l" t="t" r="r" b="b"/>
              <a:pathLst>
                <a:path w="3489959" h="3354070">
                  <a:moveTo>
                    <a:pt x="3489794" y="0"/>
                  </a:moveTo>
                  <a:lnTo>
                    <a:pt x="0" y="0"/>
                  </a:lnTo>
                  <a:lnTo>
                    <a:pt x="3489794" y="3353981"/>
                  </a:lnTo>
                  <a:lnTo>
                    <a:pt x="3489794" y="0"/>
                  </a:lnTo>
                  <a:close/>
                </a:path>
              </a:pathLst>
            </a:custGeom>
            <a:solidFill>
              <a:srgbClr val="37499E"/>
            </a:solidFill>
          </p:spPr>
          <p:txBody>
            <a:bodyPr wrap="square" lIns="0" tIns="0" rIns="0" bIns="0" rtlCol="0"/>
            <a:lstStyle/>
            <a:p>
              <a:endParaRPr/>
            </a:p>
          </p:txBody>
        </p:sp>
      </p:grpSp>
      <p:sp>
        <p:nvSpPr>
          <p:cNvPr id="19" name="object 19"/>
          <p:cNvSpPr txBox="1"/>
          <p:nvPr/>
        </p:nvSpPr>
        <p:spPr>
          <a:xfrm>
            <a:off x="1990253" y="1164777"/>
            <a:ext cx="14569922" cy="4376583"/>
          </a:xfrm>
          <a:prstGeom prst="rect">
            <a:avLst/>
          </a:prstGeom>
        </p:spPr>
        <p:txBody>
          <a:bodyPr vert="horz" wrap="square" lIns="0" tIns="12700" rIns="0" bIns="0" rtlCol="0">
            <a:spAutoFit/>
          </a:bodyPr>
          <a:lstStyle/>
          <a:p>
            <a:pPr marL="12700">
              <a:lnSpc>
                <a:spcPct val="100000"/>
              </a:lnSpc>
              <a:spcBef>
                <a:spcPts val="100"/>
              </a:spcBef>
            </a:pPr>
            <a:r>
              <a:rPr sz="4000" b="1" spc="125" dirty="0">
                <a:solidFill>
                  <a:srgbClr val="F4F6FB"/>
                </a:solidFill>
                <a:latin typeface="Gill Sans MT"/>
                <a:cs typeface="Gill Sans MT"/>
              </a:rPr>
              <a:t>ANTI</a:t>
            </a:r>
            <a:r>
              <a:rPr sz="4000" b="1" spc="30" dirty="0">
                <a:solidFill>
                  <a:srgbClr val="F4F6FB"/>
                </a:solidFill>
                <a:latin typeface="Gill Sans MT"/>
                <a:cs typeface="Gill Sans MT"/>
              </a:rPr>
              <a:t> </a:t>
            </a:r>
            <a:r>
              <a:rPr sz="4000" b="1" spc="60" dirty="0">
                <a:solidFill>
                  <a:srgbClr val="F4F6FB"/>
                </a:solidFill>
                <a:latin typeface="Gill Sans MT"/>
                <a:cs typeface="Gill Sans MT"/>
              </a:rPr>
              <a:t>PIRACY</a:t>
            </a:r>
            <a:r>
              <a:rPr sz="4000" b="1" spc="30" dirty="0">
                <a:solidFill>
                  <a:srgbClr val="F4F6FB"/>
                </a:solidFill>
                <a:latin typeface="Gill Sans MT"/>
                <a:cs typeface="Gill Sans MT"/>
              </a:rPr>
              <a:t> </a:t>
            </a:r>
            <a:r>
              <a:rPr sz="4000" b="1" spc="65" dirty="0">
                <a:solidFill>
                  <a:srgbClr val="F4F6FB"/>
                </a:solidFill>
                <a:latin typeface="Gill Sans MT"/>
                <a:cs typeface="Gill Sans MT"/>
              </a:rPr>
              <a:t>PLAN</a:t>
            </a:r>
            <a:r>
              <a:rPr sz="4000" b="1" spc="30" dirty="0">
                <a:solidFill>
                  <a:srgbClr val="F4F6FB"/>
                </a:solidFill>
                <a:latin typeface="Gill Sans MT"/>
                <a:cs typeface="Gill Sans MT"/>
              </a:rPr>
              <a:t> </a:t>
            </a:r>
            <a:r>
              <a:rPr sz="4000" b="1" dirty="0">
                <a:solidFill>
                  <a:srgbClr val="F4F6FB"/>
                </a:solidFill>
                <a:latin typeface="Gill Sans MT"/>
                <a:cs typeface="Gill Sans MT"/>
              </a:rPr>
              <a:t>–</a:t>
            </a:r>
            <a:r>
              <a:rPr sz="4000" b="1" spc="30" dirty="0">
                <a:solidFill>
                  <a:srgbClr val="F4F6FB"/>
                </a:solidFill>
                <a:latin typeface="Gill Sans MT"/>
                <a:cs typeface="Gill Sans MT"/>
              </a:rPr>
              <a:t> </a:t>
            </a:r>
            <a:r>
              <a:rPr sz="4000" b="1" spc="75" dirty="0">
                <a:solidFill>
                  <a:srgbClr val="F4F6FB"/>
                </a:solidFill>
                <a:latin typeface="Gill Sans MT"/>
                <a:cs typeface="Gill Sans MT"/>
              </a:rPr>
              <a:t>FUTURE</a:t>
            </a:r>
            <a:r>
              <a:rPr sz="4000" b="1" spc="35" dirty="0">
                <a:solidFill>
                  <a:srgbClr val="F4F6FB"/>
                </a:solidFill>
                <a:latin typeface="Gill Sans MT"/>
                <a:cs typeface="Gill Sans MT"/>
              </a:rPr>
              <a:t> </a:t>
            </a:r>
            <a:r>
              <a:rPr sz="4000" b="1" spc="-10" dirty="0">
                <a:solidFill>
                  <a:srgbClr val="F4F6FB"/>
                </a:solidFill>
                <a:latin typeface="Gill Sans MT"/>
                <a:cs typeface="Gill Sans MT"/>
              </a:rPr>
              <a:t>CHALLENGES</a:t>
            </a:r>
            <a:endParaRPr sz="4000" dirty="0">
              <a:latin typeface="Gill Sans MT"/>
              <a:cs typeface="Gill Sans MT"/>
            </a:endParaRPr>
          </a:p>
          <a:p>
            <a:pPr>
              <a:lnSpc>
                <a:spcPct val="100000"/>
              </a:lnSpc>
              <a:spcBef>
                <a:spcPts val="1670"/>
              </a:spcBef>
            </a:pPr>
            <a:endParaRPr sz="4000" dirty="0">
              <a:latin typeface="Gill Sans MT"/>
              <a:cs typeface="Gill Sans MT"/>
            </a:endParaRPr>
          </a:p>
          <a:p>
            <a:pPr marL="211454" marR="2105660">
              <a:lnSpc>
                <a:spcPct val="118300"/>
              </a:lnSpc>
            </a:pPr>
            <a:r>
              <a:rPr sz="4000" b="1" spc="-35" dirty="0">
                <a:solidFill>
                  <a:srgbClr val="F4F6FB"/>
                </a:solidFill>
                <a:latin typeface="Gill Sans MT"/>
                <a:cs typeface="Gill Sans MT"/>
              </a:rPr>
              <a:t>COOPERATION</a:t>
            </a:r>
            <a:r>
              <a:rPr sz="4000" b="1" spc="15" dirty="0">
                <a:solidFill>
                  <a:srgbClr val="F4F6FB"/>
                </a:solidFill>
                <a:latin typeface="Gill Sans MT"/>
                <a:cs typeface="Gill Sans MT"/>
              </a:rPr>
              <a:t> </a:t>
            </a:r>
            <a:r>
              <a:rPr sz="4000" b="1" dirty="0">
                <a:solidFill>
                  <a:srgbClr val="F4F6FB"/>
                </a:solidFill>
                <a:latin typeface="Gill Sans MT"/>
                <a:cs typeface="Gill Sans MT"/>
              </a:rPr>
              <a:t>–</a:t>
            </a:r>
            <a:r>
              <a:rPr sz="4000" b="1" spc="15" dirty="0">
                <a:solidFill>
                  <a:srgbClr val="F4F6FB"/>
                </a:solidFill>
                <a:latin typeface="Gill Sans MT"/>
                <a:cs typeface="Gill Sans MT"/>
              </a:rPr>
              <a:t> </a:t>
            </a:r>
            <a:r>
              <a:rPr sz="4000" b="1" dirty="0">
                <a:solidFill>
                  <a:srgbClr val="F4F6FB"/>
                </a:solidFill>
                <a:latin typeface="Gill Sans MT"/>
                <a:cs typeface="Gill Sans MT"/>
              </a:rPr>
              <a:t>PRIVATE</a:t>
            </a:r>
            <a:r>
              <a:rPr sz="4000" b="1" spc="15" dirty="0">
                <a:solidFill>
                  <a:srgbClr val="F4F6FB"/>
                </a:solidFill>
                <a:latin typeface="Gill Sans MT"/>
                <a:cs typeface="Gill Sans MT"/>
              </a:rPr>
              <a:t> </a:t>
            </a:r>
            <a:r>
              <a:rPr sz="4000" b="1" dirty="0">
                <a:solidFill>
                  <a:srgbClr val="F4F6FB"/>
                </a:solidFill>
                <a:latin typeface="Gill Sans MT"/>
                <a:cs typeface="Gill Sans MT"/>
              </a:rPr>
              <a:t>PUBLIC</a:t>
            </a:r>
            <a:r>
              <a:rPr sz="4000" b="1" spc="10" dirty="0">
                <a:solidFill>
                  <a:srgbClr val="F4F6FB"/>
                </a:solidFill>
                <a:latin typeface="Gill Sans MT"/>
                <a:cs typeface="Gill Sans MT"/>
              </a:rPr>
              <a:t> </a:t>
            </a:r>
            <a:r>
              <a:rPr sz="4000" b="1" spc="-10" dirty="0">
                <a:solidFill>
                  <a:srgbClr val="F4F6FB"/>
                </a:solidFill>
                <a:latin typeface="Gill Sans MT"/>
                <a:cs typeface="Gill Sans MT"/>
              </a:rPr>
              <a:t>ACTION. </a:t>
            </a:r>
            <a:r>
              <a:rPr sz="4000" b="1" dirty="0">
                <a:solidFill>
                  <a:srgbClr val="F4F6FB"/>
                </a:solidFill>
                <a:latin typeface="Gill Sans MT"/>
                <a:cs typeface="Gill Sans MT"/>
              </a:rPr>
              <a:t>AWARENESS</a:t>
            </a:r>
            <a:r>
              <a:rPr sz="4000" b="1" spc="30" dirty="0">
                <a:solidFill>
                  <a:srgbClr val="F4F6FB"/>
                </a:solidFill>
                <a:latin typeface="Gill Sans MT"/>
                <a:cs typeface="Gill Sans MT"/>
              </a:rPr>
              <a:t> </a:t>
            </a:r>
            <a:r>
              <a:rPr sz="4000" b="1" spc="90" dirty="0">
                <a:solidFill>
                  <a:srgbClr val="F4F6FB"/>
                </a:solidFill>
                <a:latin typeface="Gill Sans MT"/>
                <a:cs typeface="Gill Sans MT"/>
              </a:rPr>
              <a:t>AND</a:t>
            </a:r>
            <a:r>
              <a:rPr sz="4000" b="1" spc="30" dirty="0">
                <a:solidFill>
                  <a:srgbClr val="F4F6FB"/>
                </a:solidFill>
                <a:latin typeface="Gill Sans MT"/>
                <a:cs typeface="Gill Sans MT"/>
              </a:rPr>
              <a:t> </a:t>
            </a:r>
            <a:r>
              <a:rPr sz="4000" b="1" spc="-10" dirty="0">
                <a:solidFill>
                  <a:srgbClr val="F4F6FB"/>
                </a:solidFill>
                <a:latin typeface="Gill Sans MT"/>
                <a:cs typeface="Gill Sans MT"/>
              </a:rPr>
              <a:t>EDUCATION.</a:t>
            </a:r>
            <a:endParaRPr sz="4000" dirty="0">
              <a:latin typeface="Gill Sans MT"/>
              <a:cs typeface="Gill Sans MT"/>
            </a:endParaRPr>
          </a:p>
          <a:p>
            <a:pPr marL="211454">
              <a:lnSpc>
                <a:spcPct val="100000"/>
              </a:lnSpc>
              <a:spcBef>
                <a:spcPts val="875"/>
              </a:spcBef>
            </a:pPr>
            <a:r>
              <a:rPr sz="4000" b="1" dirty="0">
                <a:solidFill>
                  <a:srgbClr val="F4F6FB"/>
                </a:solidFill>
                <a:latin typeface="Gill Sans MT"/>
                <a:cs typeface="Gill Sans MT"/>
              </a:rPr>
              <a:t>CAPACITY</a:t>
            </a:r>
            <a:r>
              <a:rPr sz="4000" b="1" spc="-160" dirty="0">
                <a:solidFill>
                  <a:srgbClr val="F4F6FB"/>
                </a:solidFill>
                <a:latin typeface="Gill Sans MT"/>
                <a:cs typeface="Gill Sans MT"/>
              </a:rPr>
              <a:t> </a:t>
            </a:r>
            <a:r>
              <a:rPr sz="4000" b="1" spc="35" dirty="0">
                <a:solidFill>
                  <a:srgbClr val="F4F6FB"/>
                </a:solidFill>
                <a:latin typeface="Gill Sans MT"/>
                <a:cs typeface="Gill Sans MT"/>
              </a:rPr>
              <a:t>BUILDING.</a:t>
            </a:r>
            <a:endParaRPr sz="4000" dirty="0">
              <a:latin typeface="Gill Sans MT"/>
              <a:cs typeface="Gill Sans MT"/>
            </a:endParaRPr>
          </a:p>
          <a:p>
            <a:pPr marL="211454">
              <a:lnSpc>
                <a:spcPct val="100000"/>
              </a:lnSpc>
              <a:spcBef>
                <a:spcPts val="875"/>
              </a:spcBef>
            </a:pPr>
            <a:r>
              <a:rPr sz="4000" b="1" dirty="0">
                <a:solidFill>
                  <a:srgbClr val="F4F6FB"/>
                </a:solidFill>
                <a:latin typeface="Gill Sans MT"/>
                <a:cs typeface="Gill Sans MT"/>
              </a:rPr>
              <a:t>PREVENTION</a:t>
            </a:r>
            <a:r>
              <a:rPr sz="4000" b="1" spc="25" dirty="0">
                <a:solidFill>
                  <a:srgbClr val="F4F6FB"/>
                </a:solidFill>
                <a:latin typeface="Gill Sans MT"/>
                <a:cs typeface="Gill Sans MT"/>
              </a:rPr>
              <a:t> </a:t>
            </a:r>
            <a:r>
              <a:rPr sz="4000" b="1" spc="90" dirty="0">
                <a:solidFill>
                  <a:srgbClr val="F4F6FB"/>
                </a:solidFill>
                <a:latin typeface="Gill Sans MT"/>
                <a:cs typeface="Gill Sans MT"/>
              </a:rPr>
              <a:t>AND</a:t>
            </a:r>
            <a:r>
              <a:rPr sz="4000" b="1" spc="25" dirty="0">
                <a:solidFill>
                  <a:srgbClr val="F4F6FB"/>
                </a:solidFill>
                <a:latin typeface="Gill Sans MT"/>
                <a:cs typeface="Gill Sans MT"/>
              </a:rPr>
              <a:t> </a:t>
            </a:r>
            <a:r>
              <a:rPr sz="4000" b="1" dirty="0">
                <a:solidFill>
                  <a:srgbClr val="F4F6FB"/>
                </a:solidFill>
                <a:latin typeface="Gill Sans MT"/>
                <a:cs typeface="Gill Sans MT"/>
              </a:rPr>
              <a:t>PROTECTION:</a:t>
            </a:r>
            <a:r>
              <a:rPr sz="4000" b="1" spc="25" dirty="0">
                <a:solidFill>
                  <a:srgbClr val="F4F6FB"/>
                </a:solidFill>
                <a:latin typeface="Gill Sans MT"/>
                <a:cs typeface="Gill Sans MT"/>
              </a:rPr>
              <a:t> </a:t>
            </a:r>
            <a:r>
              <a:rPr sz="4000" b="1" spc="-85" dirty="0">
                <a:solidFill>
                  <a:srgbClr val="F4F6FB"/>
                </a:solidFill>
                <a:latin typeface="Gill Sans MT"/>
                <a:cs typeface="Gill Sans MT"/>
              </a:rPr>
              <a:t>DATA</a:t>
            </a:r>
            <a:r>
              <a:rPr sz="4000" b="1" spc="25" dirty="0">
                <a:solidFill>
                  <a:srgbClr val="F4F6FB"/>
                </a:solidFill>
                <a:latin typeface="Gill Sans MT"/>
                <a:cs typeface="Gill Sans MT"/>
              </a:rPr>
              <a:t> </a:t>
            </a:r>
            <a:r>
              <a:rPr sz="4000" b="1" dirty="0">
                <a:solidFill>
                  <a:srgbClr val="F4F6FB"/>
                </a:solidFill>
                <a:latin typeface="Gill Sans MT"/>
                <a:cs typeface="Gill Sans MT"/>
              </a:rPr>
              <a:t>OF</a:t>
            </a:r>
            <a:r>
              <a:rPr sz="4000" b="1" spc="20" dirty="0">
                <a:solidFill>
                  <a:srgbClr val="F4F6FB"/>
                </a:solidFill>
                <a:latin typeface="Gill Sans MT"/>
                <a:cs typeface="Gill Sans MT"/>
              </a:rPr>
              <a:t> </a:t>
            </a:r>
            <a:r>
              <a:rPr sz="4000" b="1" spc="45" dirty="0">
                <a:solidFill>
                  <a:srgbClr val="F4F6FB"/>
                </a:solidFill>
                <a:latin typeface="Gill Sans MT"/>
                <a:cs typeface="Gill Sans MT"/>
              </a:rPr>
              <a:t>PIRACY</a:t>
            </a:r>
            <a:r>
              <a:rPr lang="it-IT" sz="4000" b="1" spc="45" dirty="0">
                <a:solidFill>
                  <a:srgbClr val="F4F6FB"/>
                </a:solidFill>
                <a:latin typeface="Gill Sans MT"/>
                <a:cs typeface="Gill Sans MT"/>
              </a:rPr>
              <a:t>.</a:t>
            </a:r>
            <a:endParaRPr sz="4000" dirty="0">
              <a:latin typeface="Gill Sans MT"/>
              <a:cs typeface="Gill Sans MT"/>
            </a:endParaRPr>
          </a:p>
        </p:txBody>
      </p:sp>
      <p:sp>
        <p:nvSpPr>
          <p:cNvPr id="20" name="object 20"/>
          <p:cNvSpPr/>
          <p:nvPr/>
        </p:nvSpPr>
        <p:spPr>
          <a:xfrm>
            <a:off x="1361997" y="2798362"/>
            <a:ext cx="419100" cy="419100"/>
          </a:xfrm>
          <a:custGeom>
            <a:avLst/>
            <a:gdLst/>
            <a:ahLst/>
            <a:cxnLst/>
            <a:rect l="l" t="t" r="r" b="b"/>
            <a:pathLst>
              <a:path w="419100" h="419100">
                <a:moveTo>
                  <a:pt x="209295" y="0"/>
                </a:moveTo>
                <a:lnTo>
                  <a:pt x="161304" y="5528"/>
                </a:lnTo>
                <a:lnTo>
                  <a:pt x="117250" y="21274"/>
                </a:lnTo>
                <a:lnTo>
                  <a:pt x="78390" y="45983"/>
                </a:lnTo>
                <a:lnTo>
                  <a:pt x="45978" y="78397"/>
                </a:lnTo>
                <a:lnTo>
                  <a:pt x="21272" y="117261"/>
                </a:lnTo>
                <a:lnTo>
                  <a:pt x="5527" y="161316"/>
                </a:lnTo>
                <a:lnTo>
                  <a:pt x="0" y="209308"/>
                </a:lnTo>
                <a:lnTo>
                  <a:pt x="5527" y="257300"/>
                </a:lnTo>
                <a:lnTo>
                  <a:pt x="21272" y="301356"/>
                </a:lnTo>
                <a:lnTo>
                  <a:pt x="45978" y="340219"/>
                </a:lnTo>
                <a:lnTo>
                  <a:pt x="78390" y="372633"/>
                </a:lnTo>
                <a:lnTo>
                  <a:pt x="117250" y="397342"/>
                </a:lnTo>
                <a:lnTo>
                  <a:pt x="161304" y="413089"/>
                </a:lnTo>
                <a:lnTo>
                  <a:pt x="209295" y="418617"/>
                </a:lnTo>
                <a:lnTo>
                  <a:pt x="257287" y="413089"/>
                </a:lnTo>
                <a:lnTo>
                  <a:pt x="301343" y="397342"/>
                </a:lnTo>
                <a:lnTo>
                  <a:pt x="340206" y="372633"/>
                </a:lnTo>
                <a:lnTo>
                  <a:pt x="372621" y="340219"/>
                </a:lnTo>
                <a:lnTo>
                  <a:pt x="397329" y="301356"/>
                </a:lnTo>
                <a:lnTo>
                  <a:pt x="413076" y="257300"/>
                </a:lnTo>
                <a:lnTo>
                  <a:pt x="418604" y="209308"/>
                </a:lnTo>
                <a:lnTo>
                  <a:pt x="413076" y="161316"/>
                </a:lnTo>
                <a:lnTo>
                  <a:pt x="397329" y="117261"/>
                </a:lnTo>
                <a:lnTo>
                  <a:pt x="372621" y="78397"/>
                </a:lnTo>
                <a:lnTo>
                  <a:pt x="340206" y="45983"/>
                </a:lnTo>
                <a:lnTo>
                  <a:pt x="301343" y="21274"/>
                </a:lnTo>
                <a:lnTo>
                  <a:pt x="257287" y="5528"/>
                </a:lnTo>
                <a:lnTo>
                  <a:pt x="209295" y="0"/>
                </a:lnTo>
                <a:close/>
              </a:path>
            </a:pathLst>
          </a:custGeom>
          <a:solidFill>
            <a:srgbClr val="F6E300"/>
          </a:solidFill>
        </p:spPr>
        <p:txBody>
          <a:bodyPr wrap="square" lIns="0" tIns="0" rIns="0" bIns="0" rtlCol="0"/>
          <a:lstStyle/>
          <a:p>
            <a:endParaRPr/>
          </a:p>
        </p:txBody>
      </p:sp>
      <p:sp>
        <p:nvSpPr>
          <p:cNvPr id="21" name="object 21"/>
          <p:cNvSpPr/>
          <p:nvPr/>
        </p:nvSpPr>
        <p:spPr>
          <a:xfrm>
            <a:off x="1361997" y="3536476"/>
            <a:ext cx="419100" cy="419100"/>
          </a:xfrm>
          <a:custGeom>
            <a:avLst/>
            <a:gdLst/>
            <a:ahLst/>
            <a:cxnLst/>
            <a:rect l="l" t="t" r="r" b="b"/>
            <a:pathLst>
              <a:path w="419100" h="419100">
                <a:moveTo>
                  <a:pt x="209295" y="0"/>
                </a:moveTo>
                <a:lnTo>
                  <a:pt x="161304" y="5528"/>
                </a:lnTo>
                <a:lnTo>
                  <a:pt x="117250" y="21274"/>
                </a:lnTo>
                <a:lnTo>
                  <a:pt x="78390" y="45983"/>
                </a:lnTo>
                <a:lnTo>
                  <a:pt x="45978" y="78397"/>
                </a:lnTo>
                <a:lnTo>
                  <a:pt x="21272" y="117261"/>
                </a:lnTo>
                <a:lnTo>
                  <a:pt x="5527" y="161316"/>
                </a:lnTo>
                <a:lnTo>
                  <a:pt x="0" y="209308"/>
                </a:lnTo>
                <a:lnTo>
                  <a:pt x="5527" y="257300"/>
                </a:lnTo>
                <a:lnTo>
                  <a:pt x="21272" y="301356"/>
                </a:lnTo>
                <a:lnTo>
                  <a:pt x="45978" y="340219"/>
                </a:lnTo>
                <a:lnTo>
                  <a:pt x="78390" y="372633"/>
                </a:lnTo>
                <a:lnTo>
                  <a:pt x="117250" y="397342"/>
                </a:lnTo>
                <a:lnTo>
                  <a:pt x="161304" y="413089"/>
                </a:lnTo>
                <a:lnTo>
                  <a:pt x="209295" y="418617"/>
                </a:lnTo>
                <a:lnTo>
                  <a:pt x="257287" y="413089"/>
                </a:lnTo>
                <a:lnTo>
                  <a:pt x="301343" y="397342"/>
                </a:lnTo>
                <a:lnTo>
                  <a:pt x="340206" y="372633"/>
                </a:lnTo>
                <a:lnTo>
                  <a:pt x="372621" y="340219"/>
                </a:lnTo>
                <a:lnTo>
                  <a:pt x="397329" y="301356"/>
                </a:lnTo>
                <a:lnTo>
                  <a:pt x="413076" y="257300"/>
                </a:lnTo>
                <a:lnTo>
                  <a:pt x="418604" y="209308"/>
                </a:lnTo>
                <a:lnTo>
                  <a:pt x="413076" y="161316"/>
                </a:lnTo>
                <a:lnTo>
                  <a:pt x="397329" y="117261"/>
                </a:lnTo>
                <a:lnTo>
                  <a:pt x="372621" y="78397"/>
                </a:lnTo>
                <a:lnTo>
                  <a:pt x="340206" y="45983"/>
                </a:lnTo>
                <a:lnTo>
                  <a:pt x="301343" y="21274"/>
                </a:lnTo>
                <a:lnTo>
                  <a:pt x="257287" y="5528"/>
                </a:lnTo>
                <a:lnTo>
                  <a:pt x="209295" y="0"/>
                </a:lnTo>
                <a:close/>
              </a:path>
            </a:pathLst>
          </a:custGeom>
          <a:solidFill>
            <a:srgbClr val="F6E300"/>
          </a:solidFill>
        </p:spPr>
        <p:txBody>
          <a:bodyPr wrap="square" lIns="0" tIns="0" rIns="0" bIns="0" rtlCol="0"/>
          <a:lstStyle/>
          <a:p>
            <a:endParaRPr/>
          </a:p>
        </p:txBody>
      </p:sp>
      <p:sp>
        <p:nvSpPr>
          <p:cNvPr id="22" name="object 22"/>
          <p:cNvSpPr/>
          <p:nvPr/>
        </p:nvSpPr>
        <p:spPr>
          <a:xfrm>
            <a:off x="1361997" y="4274591"/>
            <a:ext cx="419100" cy="419100"/>
          </a:xfrm>
          <a:custGeom>
            <a:avLst/>
            <a:gdLst/>
            <a:ahLst/>
            <a:cxnLst/>
            <a:rect l="l" t="t" r="r" b="b"/>
            <a:pathLst>
              <a:path w="419100" h="419100">
                <a:moveTo>
                  <a:pt x="209295" y="0"/>
                </a:moveTo>
                <a:lnTo>
                  <a:pt x="161304" y="5528"/>
                </a:lnTo>
                <a:lnTo>
                  <a:pt x="117250" y="21274"/>
                </a:lnTo>
                <a:lnTo>
                  <a:pt x="78390" y="45983"/>
                </a:lnTo>
                <a:lnTo>
                  <a:pt x="45978" y="78397"/>
                </a:lnTo>
                <a:lnTo>
                  <a:pt x="21272" y="117261"/>
                </a:lnTo>
                <a:lnTo>
                  <a:pt x="5527" y="161316"/>
                </a:lnTo>
                <a:lnTo>
                  <a:pt x="0" y="209308"/>
                </a:lnTo>
                <a:lnTo>
                  <a:pt x="5527" y="257300"/>
                </a:lnTo>
                <a:lnTo>
                  <a:pt x="21272" y="301356"/>
                </a:lnTo>
                <a:lnTo>
                  <a:pt x="45978" y="340219"/>
                </a:lnTo>
                <a:lnTo>
                  <a:pt x="78390" y="372633"/>
                </a:lnTo>
                <a:lnTo>
                  <a:pt x="117250" y="397342"/>
                </a:lnTo>
                <a:lnTo>
                  <a:pt x="161304" y="413089"/>
                </a:lnTo>
                <a:lnTo>
                  <a:pt x="209295" y="418617"/>
                </a:lnTo>
                <a:lnTo>
                  <a:pt x="257287" y="413089"/>
                </a:lnTo>
                <a:lnTo>
                  <a:pt x="301343" y="397342"/>
                </a:lnTo>
                <a:lnTo>
                  <a:pt x="340206" y="372633"/>
                </a:lnTo>
                <a:lnTo>
                  <a:pt x="372621" y="340219"/>
                </a:lnTo>
                <a:lnTo>
                  <a:pt x="397329" y="301356"/>
                </a:lnTo>
                <a:lnTo>
                  <a:pt x="413076" y="257300"/>
                </a:lnTo>
                <a:lnTo>
                  <a:pt x="418604" y="209308"/>
                </a:lnTo>
                <a:lnTo>
                  <a:pt x="413076" y="161316"/>
                </a:lnTo>
                <a:lnTo>
                  <a:pt x="397329" y="117261"/>
                </a:lnTo>
                <a:lnTo>
                  <a:pt x="372621" y="78397"/>
                </a:lnTo>
                <a:lnTo>
                  <a:pt x="340206" y="45983"/>
                </a:lnTo>
                <a:lnTo>
                  <a:pt x="301343" y="21274"/>
                </a:lnTo>
                <a:lnTo>
                  <a:pt x="257287" y="5528"/>
                </a:lnTo>
                <a:lnTo>
                  <a:pt x="209295" y="0"/>
                </a:lnTo>
                <a:close/>
              </a:path>
            </a:pathLst>
          </a:custGeom>
          <a:solidFill>
            <a:srgbClr val="F6E300"/>
          </a:solidFill>
        </p:spPr>
        <p:txBody>
          <a:bodyPr wrap="square" lIns="0" tIns="0" rIns="0" bIns="0" rtlCol="0"/>
          <a:lstStyle/>
          <a:p>
            <a:endParaRPr/>
          </a:p>
        </p:txBody>
      </p:sp>
      <p:sp>
        <p:nvSpPr>
          <p:cNvPr id="23" name="object 23"/>
          <p:cNvSpPr/>
          <p:nvPr/>
        </p:nvSpPr>
        <p:spPr>
          <a:xfrm>
            <a:off x="1361997" y="4989123"/>
            <a:ext cx="419100" cy="419100"/>
          </a:xfrm>
          <a:custGeom>
            <a:avLst/>
            <a:gdLst/>
            <a:ahLst/>
            <a:cxnLst/>
            <a:rect l="l" t="t" r="r" b="b"/>
            <a:pathLst>
              <a:path w="419100" h="419100">
                <a:moveTo>
                  <a:pt x="209295" y="0"/>
                </a:moveTo>
                <a:lnTo>
                  <a:pt x="161304" y="5528"/>
                </a:lnTo>
                <a:lnTo>
                  <a:pt x="117250" y="21274"/>
                </a:lnTo>
                <a:lnTo>
                  <a:pt x="78390" y="45983"/>
                </a:lnTo>
                <a:lnTo>
                  <a:pt x="45978" y="78397"/>
                </a:lnTo>
                <a:lnTo>
                  <a:pt x="21272" y="117261"/>
                </a:lnTo>
                <a:lnTo>
                  <a:pt x="5527" y="161316"/>
                </a:lnTo>
                <a:lnTo>
                  <a:pt x="0" y="209308"/>
                </a:lnTo>
                <a:lnTo>
                  <a:pt x="5527" y="257300"/>
                </a:lnTo>
                <a:lnTo>
                  <a:pt x="21272" y="301356"/>
                </a:lnTo>
                <a:lnTo>
                  <a:pt x="45978" y="340219"/>
                </a:lnTo>
                <a:lnTo>
                  <a:pt x="78390" y="372633"/>
                </a:lnTo>
                <a:lnTo>
                  <a:pt x="117250" y="397342"/>
                </a:lnTo>
                <a:lnTo>
                  <a:pt x="161304" y="413089"/>
                </a:lnTo>
                <a:lnTo>
                  <a:pt x="209295" y="418617"/>
                </a:lnTo>
                <a:lnTo>
                  <a:pt x="257287" y="413089"/>
                </a:lnTo>
                <a:lnTo>
                  <a:pt x="301343" y="397342"/>
                </a:lnTo>
                <a:lnTo>
                  <a:pt x="340206" y="372633"/>
                </a:lnTo>
                <a:lnTo>
                  <a:pt x="372621" y="340219"/>
                </a:lnTo>
                <a:lnTo>
                  <a:pt x="397329" y="301356"/>
                </a:lnTo>
                <a:lnTo>
                  <a:pt x="413076" y="257300"/>
                </a:lnTo>
                <a:lnTo>
                  <a:pt x="418604" y="209308"/>
                </a:lnTo>
                <a:lnTo>
                  <a:pt x="413076" y="161316"/>
                </a:lnTo>
                <a:lnTo>
                  <a:pt x="397329" y="117261"/>
                </a:lnTo>
                <a:lnTo>
                  <a:pt x="372621" y="78397"/>
                </a:lnTo>
                <a:lnTo>
                  <a:pt x="340206" y="45983"/>
                </a:lnTo>
                <a:lnTo>
                  <a:pt x="301343" y="21274"/>
                </a:lnTo>
                <a:lnTo>
                  <a:pt x="257287" y="5528"/>
                </a:lnTo>
                <a:lnTo>
                  <a:pt x="209295" y="0"/>
                </a:lnTo>
                <a:close/>
              </a:path>
            </a:pathLst>
          </a:custGeom>
          <a:solidFill>
            <a:srgbClr val="F6E300"/>
          </a:solidFill>
        </p:spPr>
        <p:txBody>
          <a:bodyPr wrap="square" lIns="0" tIns="0" rIns="0" bIns="0" rtlCol="0"/>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075631" y="3569431"/>
            <a:ext cx="4663440" cy="2835910"/>
          </a:xfrm>
          <a:prstGeom prst="rect">
            <a:avLst/>
          </a:prstGeom>
        </p:spPr>
        <p:txBody>
          <a:bodyPr vert="horz" wrap="square" lIns="0" tIns="17145" rIns="0" bIns="0" rtlCol="0">
            <a:spAutoFit/>
          </a:bodyPr>
          <a:lstStyle/>
          <a:p>
            <a:pPr marL="45085">
              <a:lnSpc>
                <a:spcPts val="16865"/>
              </a:lnSpc>
              <a:spcBef>
                <a:spcPts val="135"/>
              </a:spcBef>
            </a:pPr>
            <a:r>
              <a:rPr sz="14200" spc="50" dirty="0">
                <a:solidFill>
                  <a:srgbClr val="FFFFFF"/>
                </a:solidFill>
                <a:latin typeface="Berlin Sans FB Demi"/>
                <a:cs typeface="Berlin Sans FB Demi"/>
              </a:rPr>
              <a:t>ME</a:t>
            </a:r>
            <a:endParaRPr sz="14200">
              <a:latin typeface="Berlin Sans FB Demi"/>
              <a:cs typeface="Berlin Sans FB Demi"/>
            </a:endParaRPr>
          </a:p>
          <a:p>
            <a:pPr marL="12700">
              <a:lnSpc>
                <a:spcPts val="5225"/>
              </a:lnSpc>
            </a:pPr>
            <a:r>
              <a:rPr sz="4500" b="0" spc="-35" dirty="0">
                <a:solidFill>
                  <a:srgbClr val="FFFFFF"/>
                </a:solidFill>
                <a:latin typeface="Lucida Sans"/>
                <a:cs typeface="Lucida Sans"/>
                <a:hlinkClick r:id="rId2"/>
              </a:rPr>
              <a:t>www.meki.gov.al</a:t>
            </a:r>
            <a:endParaRPr sz="4500">
              <a:latin typeface="Lucida Sans"/>
              <a:cs typeface="Lucida Sans"/>
            </a:endParaRPr>
          </a:p>
        </p:txBody>
      </p:sp>
      <p:sp>
        <p:nvSpPr>
          <p:cNvPr id="3" name="TextBox 2">
            <a:extLst>
              <a:ext uri="{FF2B5EF4-FFF2-40B4-BE49-F238E27FC236}">
                <a16:creationId xmlns:a16="http://schemas.microsoft.com/office/drawing/2014/main" id="{36FE914E-65CC-EAED-A49C-28F3D1EEF4DB}"/>
              </a:ext>
            </a:extLst>
          </p:cNvPr>
          <p:cNvSpPr txBox="1"/>
          <p:nvPr/>
        </p:nvSpPr>
        <p:spPr>
          <a:xfrm>
            <a:off x="6858000" y="8343900"/>
            <a:ext cx="3598631" cy="523220"/>
          </a:xfrm>
          <a:prstGeom prst="rect">
            <a:avLst/>
          </a:prstGeom>
          <a:noFill/>
        </p:spPr>
        <p:txBody>
          <a:bodyPr wrap="square" rtlCol="0">
            <a:spAutoFit/>
          </a:bodyPr>
          <a:lstStyle/>
          <a:p>
            <a:pPr algn="ctr"/>
            <a:r>
              <a:rPr lang="en-GB" sz="2800" b="1" dirty="0">
                <a:solidFill>
                  <a:schemeClr val="bg1"/>
                </a:solidFill>
                <a:latin typeface="Times New Roman" panose="02020603050405020304" pitchFamily="18" charset="0"/>
                <a:cs typeface="Times New Roman" panose="02020603050405020304" pitchFamily="18" charset="0"/>
              </a:rPr>
              <a:t>T</a:t>
            </a:r>
            <a:r>
              <a:rPr lang="en-AL" sz="2800" b="1" dirty="0">
                <a:solidFill>
                  <a:schemeClr val="bg1"/>
                </a:solidFill>
                <a:latin typeface="Times New Roman" panose="02020603050405020304" pitchFamily="18" charset="0"/>
                <a:cs typeface="Times New Roman" panose="02020603050405020304" pitchFamily="18" charset="0"/>
              </a:rPr>
              <a: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887044"/>
            <a:ext cx="4572000" cy="1399956"/>
          </a:xfrm>
        </p:spPr>
      </p:pic>
      <p:pic>
        <p:nvPicPr>
          <p:cNvPr id="6" name="Immagin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3549163" y="523570"/>
            <a:ext cx="9996488" cy="738664"/>
          </a:xfrm>
          <a:prstGeom prst="rect">
            <a:avLst/>
          </a:prstGeom>
          <a:noFill/>
          <a:ln>
            <a:noFill/>
          </a:ln>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defRPr/>
            </a:pPr>
            <a:r>
              <a:rPr lang="en-US" sz="4200" b="1" dirty="0">
                <a:solidFill>
                  <a:schemeClr val="accent2">
                    <a:lumMod val="50000"/>
                  </a:schemeClr>
                </a:solidFill>
                <a:latin typeface="Myriad Pro" charset="0"/>
              </a:rPr>
              <a:t>The regulatory process 2/2</a:t>
            </a:r>
            <a:endParaRPr lang="fr-FR" altLang="it-IT" sz="4200" b="1" dirty="0">
              <a:solidFill>
                <a:schemeClr val="accent2">
                  <a:lumMod val="50000"/>
                </a:schemeClr>
              </a:solidFill>
              <a:latin typeface="Myriad Pro" charset="0"/>
            </a:endParaRPr>
          </a:p>
        </p:txBody>
      </p:sp>
      <p:sp>
        <p:nvSpPr>
          <p:cNvPr id="10" name="Segnaposto contenuto 2"/>
          <p:cNvSpPr txBox="1">
            <a:spLocks/>
          </p:cNvSpPr>
          <p:nvPr/>
        </p:nvSpPr>
        <p:spPr bwMode="auto">
          <a:xfrm>
            <a:off x="1155683" y="1309383"/>
            <a:ext cx="16204064" cy="7448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7160" tIns="68580" rIns="137160" bIns="68580" anchor="t">
            <a:normAutofit fontScale="70000" lnSpcReduction="20000"/>
          </a:bodyPr>
          <a:lstStyle>
            <a:lvl1pPr marL="0" indent="0" algn="ctr" defTabSz="457200" rtl="0" eaLnBrk="0" fontAlgn="base" hangingPunct="0">
              <a:spcBef>
                <a:spcPct val="20000"/>
              </a:spcBef>
              <a:spcAft>
                <a:spcPct val="0"/>
              </a:spcAft>
              <a:buFont typeface="Arial" pitchFamily="34" charset="0"/>
              <a:buNone/>
              <a:defRPr sz="3200" kern="1200">
                <a:solidFill>
                  <a:schemeClr val="tx1">
                    <a:tint val="75000"/>
                  </a:schemeClr>
                </a:solidFill>
                <a:latin typeface="+mn-lt"/>
                <a:ea typeface="ＭＳ Ｐゴシック" panose="020B0600070205080204" pitchFamily="34" charset="-128"/>
                <a:cs typeface="+mn-cs"/>
              </a:defRPr>
            </a:lvl1pPr>
            <a:lvl2pPr marL="457200" indent="0" algn="ctr" defTabSz="457200" rtl="0" eaLnBrk="0" fontAlgn="base" hangingPunct="0">
              <a:spcBef>
                <a:spcPct val="20000"/>
              </a:spcBef>
              <a:spcAft>
                <a:spcPct val="0"/>
              </a:spcAft>
              <a:buFont typeface="Arial" pitchFamily="34" charset="0"/>
              <a:buNone/>
              <a:defRPr sz="2800" kern="1200">
                <a:solidFill>
                  <a:schemeClr val="tx1">
                    <a:tint val="75000"/>
                  </a:schemeClr>
                </a:solidFill>
                <a:latin typeface="+mn-lt"/>
                <a:ea typeface="ＭＳ Ｐゴシック" panose="020B0600070205080204" pitchFamily="34" charset="-128"/>
                <a:cs typeface="+mn-cs"/>
              </a:defRPr>
            </a:lvl2pPr>
            <a:lvl3pPr marL="914400" indent="0" algn="ctr" defTabSz="457200" rtl="0" eaLnBrk="0" fontAlgn="base" hangingPunct="0">
              <a:spcBef>
                <a:spcPct val="20000"/>
              </a:spcBef>
              <a:spcAft>
                <a:spcPct val="0"/>
              </a:spcAft>
              <a:buFont typeface="Arial" pitchFamily="34" charset="0"/>
              <a:buNone/>
              <a:defRPr sz="2400" kern="1200">
                <a:solidFill>
                  <a:schemeClr val="tx1">
                    <a:tint val="75000"/>
                  </a:schemeClr>
                </a:solidFill>
                <a:latin typeface="+mn-lt"/>
                <a:ea typeface="ＭＳ Ｐゴシック" panose="020B0600070205080204" pitchFamily="34" charset="-128"/>
                <a:cs typeface="+mn-cs"/>
              </a:defRPr>
            </a:lvl3pPr>
            <a:lvl4pPr marL="13716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4pPr>
            <a:lvl5pPr marL="1828800" indent="0" algn="ctr" defTabSz="457200" rtl="0" eaLnBrk="0" fontAlgn="base" hangingPunct="0">
              <a:spcBef>
                <a:spcPct val="20000"/>
              </a:spcBef>
              <a:spcAft>
                <a:spcPct val="0"/>
              </a:spcAft>
              <a:buFont typeface="Arial" pitchFamily="34" charset="0"/>
              <a:buNone/>
              <a:defRPr sz="2000" kern="1200">
                <a:solidFill>
                  <a:schemeClr val="tx1">
                    <a:tint val="75000"/>
                  </a:schemeClr>
                </a:solidFill>
                <a:latin typeface="+mn-lt"/>
                <a:ea typeface="ＭＳ Ｐゴシック" panose="020B0600070205080204" pitchFamily="34"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spcAft>
                <a:spcPts val="0"/>
              </a:spcAft>
              <a:defRPr/>
            </a:pPr>
            <a:endParaRPr lang="en-US" sz="4950" dirty="0">
              <a:solidFill>
                <a:schemeClr val="tx1"/>
              </a:solidFill>
            </a:endParaRPr>
          </a:p>
          <a:p>
            <a:pPr marL="802005" indent="-802005" algn="l" fontAlgn="auto">
              <a:spcAft>
                <a:spcPts val="1200"/>
              </a:spcAft>
              <a:buFont typeface="Arial" panose="020B0604020202020204" pitchFamily="34" charset="0"/>
              <a:buChar char="•"/>
              <a:defRPr/>
            </a:pPr>
            <a:r>
              <a:rPr lang="en-US" sz="4200" b="1" u="sng" dirty="0">
                <a:solidFill>
                  <a:schemeClr val="tx1"/>
                </a:solidFill>
                <a:ea typeface="ＭＳ Ｐゴシック"/>
              </a:rPr>
              <a:t>January 2018</a:t>
            </a:r>
            <a:r>
              <a:rPr lang="en-US" sz="4200" b="1" dirty="0">
                <a:solidFill>
                  <a:schemeClr val="tx1"/>
                </a:solidFill>
                <a:ea typeface="ＭＳ Ｐゴシック"/>
              </a:rPr>
              <a:t> - </a:t>
            </a:r>
            <a:r>
              <a:rPr lang="en-US" sz="4200" dirty="0">
                <a:solidFill>
                  <a:schemeClr val="tx1"/>
                </a:solidFill>
                <a:ea typeface="ＭＳ Ｐゴシック"/>
              </a:rPr>
              <a:t>Agcom </a:t>
            </a:r>
            <a:r>
              <a:rPr lang="en-US" sz="4200" b="1" dirty="0">
                <a:solidFill>
                  <a:schemeClr val="tx1"/>
                </a:solidFill>
                <a:ea typeface="ＭＳ Ｐゴシック"/>
              </a:rPr>
              <a:t>launches a public consultation </a:t>
            </a:r>
            <a:r>
              <a:rPr lang="en-US" sz="4200" dirty="0">
                <a:solidFill>
                  <a:schemeClr val="tx1"/>
                </a:solidFill>
                <a:ea typeface="ＭＳ Ｐゴシック"/>
              </a:rPr>
              <a:t>on the subsequent amendments to the Regulation, pursuant to the annual “European law”, empowering AGCOM to adopt protective and precautionary measures</a:t>
            </a:r>
          </a:p>
          <a:p>
            <a:pPr marL="802005" indent="-802005" algn="l" fontAlgn="auto">
              <a:spcAft>
                <a:spcPts val="1200"/>
              </a:spcAft>
              <a:buFont typeface="Arial" panose="020B0604020202020204" pitchFamily="34" charset="0"/>
              <a:buChar char="•"/>
              <a:defRPr/>
            </a:pPr>
            <a:r>
              <a:rPr lang="en-US" sz="4200" b="1" u="sng" dirty="0">
                <a:solidFill>
                  <a:schemeClr val="tx1"/>
                </a:solidFill>
                <a:ea typeface="ＭＳ Ｐゴシック"/>
              </a:rPr>
              <a:t>Oct 2018</a:t>
            </a:r>
            <a:r>
              <a:rPr lang="en-US" sz="4200" b="1" dirty="0">
                <a:solidFill>
                  <a:schemeClr val="tx1"/>
                </a:solidFill>
                <a:ea typeface="ＭＳ Ｐゴシック"/>
              </a:rPr>
              <a:t> - </a:t>
            </a:r>
            <a:r>
              <a:rPr lang="en-US" sz="4200" dirty="0">
                <a:solidFill>
                  <a:schemeClr val="tx1"/>
                </a:solidFill>
                <a:ea typeface="ＭＳ Ｐゴシック"/>
              </a:rPr>
              <a:t>Agcom </a:t>
            </a:r>
            <a:r>
              <a:rPr lang="en-US" sz="4200" b="1" dirty="0">
                <a:solidFill>
                  <a:schemeClr val="tx1"/>
                </a:solidFill>
                <a:ea typeface="ＭＳ Ｐゴシック"/>
              </a:rPr>
              <a:t>approves </a:t>
            </a:r>
            <a:r>
              <a:rPr lang="en-US" sz="4200" dirty="0">
                <a:solidFill>
                  <a:schemeClr val="tx1"/>
                </a:solidFill>
                <a:ea typeface="ＭＳ Ｐゴシック"/>
              </a:rPr>
              <a:t>the amendments to the Regulation. </a:t>
            </a:r>
            <a:endParaRPr lang="en-US" sz="4200" dirty="0">
              <a:solidFill>
                <a:schemeClr val="tx1"/>
              </a:solidFill>
              <a:ea typeface="ＭＳ Ｐゴシック"/>
              <a:cs typeface="Calibri"/>
            </a:endParaRPr>
          </a:p>
          <a:p>
            <a:pPr marL="802005" indent="-802005" algn="l" fontAlgn="auto">
              <a:spcAft>
                <a:spcPts val="1200"/>
              </a:spcAft>
              <a:buFont typeface="Arial" panose="020B0604020202020204" pitchFamily="34" charset="0"/>
              <a:buChar char="•"/>
              <a:defRPr/>
            </a:pPr>
            <a:r>
              <a:rPr lang="en-US" sz="4200" b="1" u="sng" dirty="0">
                <a:solidFill>
                  <a:schemeClr val="tx1"/>
                </a:solidFill>
                <a:ea typeface="ＭＳ Ｐゴシック"/>
              </a:rPr>
              <a:t>Oct 2020 </a:t>
            </a:r>
            <a:r>
              <a:rPr lang="en-US" sz="4200" dirty="0">
                <a:solidFill>
                  <a:schemeClr val="tx1"/>
                </a:solidFill>
                <a:ea typeface="ＭＳ Ｐゴシック"/>
              </a:rPr>
              <a:t>– Agcom </a:t>
            </a:r>
            <a:r>
              <a:rPr lang="en-US" sz="4200" b="1" dirty="0">
                <a:solidFill>
                  <a:schemeClr val="tx1"/>
                </a:solidFill>
                <a:ea typeface="ＭＳ Ｐゴシック"/>
              </a:rPr>
              <a:t>launches a public consultation </a:t>
            </a:r>
            <a:r>
              <a:rPr lang="en-US" sz="4200" dirty="0">
                <a:solidFill>
                  <a:schemeClr val="tx1"/>
                </a:solidFill>
                <a:ea typeface="ＭＳ Ｐゴシック"/>
              </a:rPr>
              <a:t>on the subsequent amendments to the Regulation, pursuant to the “Decreto rilancio”, expanding Agcom competences</a:t>
            </a:r>
            <a:endParaRPr lang="en-US" sz="4200" dirty="0">
              <a:solidFill>
                <a:schemeClr val="tx1"/>
              </a:solidFill>
              <a:ea typeface="ＭＳ Ｐゴシック"/>
              <a:cs typeface="Calibri"/>
            </a:endParaRPr>
          </a:p>
          <a:p>
            <a:pPr marL="802005" indent="-802005" algn="l" fontAlgn="auto">
              <a:spcAft>
                <a:spcPts val="1200"/>
              </a:spcAft>
              <a:buFont typeface="Arial" panose="020B0604020202020204" pitchFamily="34" charset="0"/>
              <a:buChar char="•"/>
              <a:defRPr/>
            </a:pPr>
            <a:r>
              <a:rPr lang="en-US" sz="4200" b="1" u="sng" dirty="0">
                <a:solidFill>
                  <a:schemeClr val="tx1"/>
                </a:solidFill>
                <a:ea typeface="ＭＳ Ｐゴシック"/>
              </a:rPr>
              <a:t>July 2021 </a:t>
            </a:r>
            <a:r>
              <a:rPr lang="en-US" sz="4200" dirty="0">
                <a:solidFill>
                  <a:schemeClr val="tx1"/>
                </a:solidFill>
                <a:ea typeface="ＭＳ Ｐゴシック"/>
              </a:rPr>
              <a:t>– Agcom </a:t>
            </a:r>
            <a:r>
              <a:rPr lang="en-US" sz="4200" b="1" dirty="0">
                <a:solidFill>
                  <a:schemeClr val="tx1"/>
                </a:solidFill>
                <a:ea typeface="ＭＳ Ｐゴシック"/>
              </a:rPr>
              <a:t>approves</a:t>
            </a:r>
            <a:r>
              <a:rPr lang="en-US" sz="4200" dirty="0">
                <a:solidFill>
                  <a:schemeClr val="tx1"/>
                </a:solidFill>
                <a:ea typeface="ＭＳ Ｐゴシック"/>
              </a:rPr>
              <a:t> the amendments to the Regulation, extending the subjective scope to service providers that use, directly or indirectly, national numbering resources</a:t>
            </a:r>
          </a:p>
          <a:p>
            <a:pPr marL="685800" indent="-685800" algn="l">
              <a:spcAft>
                <a:spcPts val="0"/>
              </a:spcAft>
              <a:buFont typeface="Arial" panose="020B0604020202020204" pitchFamily="34" charset="0"/>
              <a:buChar char="•"/>
              <a:defRPr/>
            </a:pPr>
            <a:r>
              <a:rPr lang="en-US" sz="4200" b="1" u="sng" dirty="0">
                <a:solidFill>
                  <a:schemeClr val="tx1"/>
                </a:solidFill>
                <a:latin typeface="Calibri" panose="020F0502020204030204"/>
                <a:ea typeface="ＭＳ Ｐゴシック"/>
                <a:cs typeface="Calibri"/>
              </a:rPr>
              <a:t> December 2022</a:t>
            </a:r>
            <a:r>
              <a:rPr lang="en-US" sz="4200" dirty="0">
                <a:solidFill>
                  <a:schemeClr val="tx1"/>
                </a:solidFill>
                <a:latin typeface="Calibri" panose="020F0502020204030204"/>
                <a:ea typeface="ＭＳ Ｐゴシック"/>
                <a:cs typeface="Calibri"/>
              </a:rPr>
              <a:t> - Agcom launched a </a:t>
            </a:r>
            <a:r>
              <a:rPr lang="en-US" sz="4200" b="1" dirty="0">
                <a:solidFill>
                  <a:schemeClr val="tx1"/>
                </a:solidFill>
                <a:latin typeface="Calibri" panose="020F0502020204030204"/>
                <a:ea typeface="ＭＳ Ｐゴシック"/>
                <a:cs typeface="Calibri"/>
              </a:rPr>
              <a:t>public consultation </a:t>
            </a:r>
            <a:r>
              <a:rPr lang="en-US" sz="4200" dirty="0">
                <a:solidFill>
                  <a:schemeClr val="tx1"/>
                </a:solidFill>
                <a:latin typeface="Calibri" panose="020F0502020204030204"/>
                <a:ea typeface="ＭＳ Ｐゴシック"/>
                <a:cs typeface="Calibri"/>
              </a:rPr>
              <a:t>on the amendments to the Regulation   aimed at </a:t>
            </a:r>
            <a:r>
              <a:rPr lang="en-GB" sz="4200" dirty="0">
                <a:solidFill>
                  <a:schemeClr val="tx1"/>
                </a:solidFill>
                <a:latin typeface="Calibri" panose="020F0502020204030204"/>
                <a:ea typeface="ＭＳ Ｐゴシック"/>
                <a:cs typeface="Calibri"/>
              </a:rPr>
              <a:t>offering a toolbox to combat the illegal streaming of live events, in particular sports events</a:t>
            </a:r>
          </a:p>
          <a:p>
            <a:pPr marL="685800" indent="-685800" algn="l">
              <a:spcAft>
                <a:spcPts val="0"/>
              </a:spcAft>
              <a:buFont typeface="Arial" panose="020B0604020202020204" pitchFamily="34" charset="0"/>
              <a:buChar char="•"/>
              <a:defRPr/>
            </a:pPr>
            <a:endParaRPr lang="en-GB" sz="4200" dirty="0">
              <a:solidFill>
                <a:schemeClr val="tx1"/>
              </a:solidFill>
              <a:latin typeface="Calibri" panose="020F0502020204030204"/>
              <a:ea typeface="ＭＳ Ｐゴシック"/>
              <a:cs typeface="Calibri"/>
            </a:endParaRPr>
          </a:p>
          <a:p>
            <a:pPr marL="802005" indent="-802005" algn="l">
              <a:spcAft>
                <a:spcPts val="1200"/>
              </a:spcAft>
              <a:buFont typeface="Arial" panose="020B0604020202020204" pitchFamily="34" charset="0"/>
              <a:buChar char="•"/>
              <a:defRPr/>
            </a:pPr>
            <a:r>
              <a:rPr lang="en-US" sz="4200" b="1" u="sng" dirty="0">
                <a:solidFill>
                  <a:schemeClr val="tx1"/>
                </a:solidFill>
                <a:latin typeface="Calibri" panose="020F0502020204030204"/>
                <a:ea typeface="ＭＳ Ｐゴシック"/>
                <a:cs typeface="Calibri"/>
              </a:rPr>
              <a:t>July 2023</a:t>
            </a:r>
            <a:r>
              <a:rPr lang="en-US" sz="4200" b="1" dirty="0">
                <a:solidFill>
                  <a:schemeClr val="tx1"/>
                </a:solidFill>
                <a:latin typeface="Calibri" panose="020F0502020204030204"/>
                <a:ea typeface="ＭＳ Ｐゴシック"/>
                <a:cs typeface="Calibri"/>
              </a:rPr>
              <a:t> -</a:t>
            </a:r>
            <a:r>
              <a:rPr lang="en-US" sz="4200" dirty="0">
                <a:solidFill>
                  <a:schemeClr val="tx1"/>
                </a:solidFill>
                <a:latin typeface="Calibri" panose="020F0502020204030204"/>
                <a:ea typeface="ＭＳ Ｐゴシック"/>
                <a:cs typeface="Calibri"/>
              </a:rPr>
              <a:t> Agcom </a:t>
            </a:r>
            <a:r>
              <a:rPr lang="en-US" sz="4200" b="1" dirty="0">
                <a:solidFill>
                  <a:schemeClr val="tx1"/>
                </a:solidFill>
                <a:latin typeface="Calibri" panose="020F0502020204030204"/>
                <a:ea typeface="ＭＳ Ｐゴシック"/>
                <a:cs typeface="Calibri"/>
              </a:rPr>
              <a:t>approved</a:t>
            </a:r>
            <a:r>
              <a:rPr lang="en-US" sz="4200" dirty="0">
                <a:solidFill>
                  <a:schemeClr val="tx1"/>
                </a:solidFill>
                <a:latin typeface="Calibri" panose="020F0502020204030204"/>
                <a:ea typeface="ＭＳ Ｐゴシック"/>
                <a:cs typeface="Calibri"/>
              </a:rPr>
              <a:t> the amendments to the Regulation (Resolution No. 189/23/CONS)</a:t>
            </a:r>
            <a:endParaRPr lang="en-GB" sz="4200" dirty="0">
              <a:solidFill>
                <a:schemeClr val="tx1"/>
              </a:solidFill>
              <a:latin typeface="Calibri" panose="020F0502020204030204"/>
              <a:ea typeface="ＭＳ Ｐゴシック"/>
              <a:cs typeface="Calibri"/>
            </a:endParaRPr>
          </a:p>
          <a:p>
            <a:pPr marL="802005" indent="-802005" algn="l" fontAlgn="auto">
              <a:spcAft>
                <a:spcPts val="1200"/>
              </a:spcAft>
              <a:buFont typeface="Arial" panose="020B0604020202020204" pitchFamily="34" charset="0"/>
              <a:buChar char="•"/>
              <a:defRPr/>
            </a:pPr>
            <a:endParaRPr lang="en-US" sz="4200" dirty="0">
              <a:solidFill>
                <a:schemeClr val="tx1"/>
              </a:solidFill>
              <a:ea typeface="ＭＳ Ｐゴシック"/>
              <a:cs typeface="Calibri"/>
            </a:endParaRPr>
          </a:p>
          <a:p>
            <a:pPr marL="802005" indent="-802005" algn="l" fontAlgn="auto">
              <a:spcAft>
                <a:spcPts val="0"/>
              </a:spcAft>
              <a:buFont typeface="Wingdings" pitchFamily="2" charset="2"/>
              <a:buChar char="§"/>
              <a:defRPr/>
            </a:pPr>
            <a:endParaRPr lang="en-US" sz="4950" dirty="0">
              <a:solidFill>
                <a:schemeClr val="tx1"/>
              </a:solidFill>
              <a:cs typeface="Calibri" panose="020F0502020204030204"/>
            </a:endParaRPr>
          </a:p>
          <a:p>
            <a:pPr marL="802005" indent="-802005" algn="l" fontAlgn="auto">
              <a:spcAft>
                <a:spcPts val="0"/>
              </a:spcAft>
              <a:buFont typeface="Wingdings" pitchFamily="2" charset="2"/>
              <a:buChar char="§"/>
              <a:defRPr/>
            </a:pPr>
            <a:endParaRPr lang="en-US" sz="4950" dirty="0">
              <a:solidFill>
                <a:schemeClr val="tx1"/>
              </a:solidFill>
              <a:cs typeface="Calibri" panose="020F0502020204030204"/>
            </a:endParaRPr>
          </a:p>
          <a:p>
            <a:pPr indent="802005" algn="l" fontAlgn="auto">
              <a:spcAft>
                <a:spcPts val="0"/>
              </a:spcAft>
              <a:buFont typeface="Wingdings" pitchFamily="2" charset="2"/>
              <a:buChar char="§"/>
              <a:defRPr/>
            </a:pPr>
            <a:endParaRPr lang="en-US" sz="6600" dirty="0">
              <a:solidFill>
                <a:schemeClr val="tx1"/>
              </a:solidFill>
              <a:cs typeface="Calibri" panose="020F0502020204030204"/>
            </a:endParaRPr>
          </a:p>
          <a:p>
            <a:pPr fontAlgn="auto">
              <a:spcAft>
                <a:spcPts val="0"/>
              </a:spcAft>
              <a:defRPr/>
            </a:pPr>
            <a:endParaRPr lang="it-IT" sz="4800" dirty="0"/>
          </a:p>
        </p:txBody>
      </p:sp>
    </p:spTree>
    <p:extLst>
      <p:ext uri="{BB962C8B-B14F-4D97-AF65-F5344CB8AC3E}">
        <p14:creationId xmlns:p14="http://schemas.microsoft.com/office/powerpoint/2010/main" val="2045595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5" name="Segnaposto contenuto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8758238"/>
            <a:ext cx="4572000" cy="1528763"/>
          </a:xfr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3562351" y="1112045"/>
            <a:ext cx="9996488" cy="784830"/>
          </a:xfrm>
          <a:prstGeom prst="rect">
            <a:avLst/>
          </a:prstGeom>
          <a:noFill/>
          <a:ln>
            <a:noFill/>
          </a:ln>
        </p:spPr>
        <p:txBody>
          <a:bodyPr lIns="137160" tIns="68580" rIns="137160" bIns="68580" anchor="t">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defRPr/>
            </a:pPr>
            <a:r>
              <a:rPr lang="en-US" sz="4200" dirty="0">
                <a:solidFill>
                  <a:schemeClr val="accent2">
                    <a:lumMod val="50000"/>
                  </a:schemeClr>
                </a:solidFill>
                <a:latin typeface="Myriad Pro"/>
                <a:ea typeface="ＭＳ Ｐゴシック"/>
              </a:rPr>
              <a:t>Strengths of Regulation</a:t>
            </a:r>
            <a:endParaRPr lang="fr-FR" altLang="it-IT" sz="4200" dirty="0">
              <a:solidFill>
                <a:schemeClr val="accent2">
                  <a:lumMod val="50000"/>
                </a:schemeClr>
              </a:solidFill>
              <a:latin typeface="Myriad Pro"/>
              <a:ea typeface="ＭＳ Ｐゴシック"/>
            </a:endParaRPr>
          </a:p>
        </p:txBody>
      </p:sp>
      <p:sp>
        <p:nvSpPr>
          <p:cNvPr id="3" name="CasellaDiTesto 2">
            <a:extLst>
              <a:ext uri="{FF2B5EF4-FFF2-40B4-BE49-F238E27FC236}">
                <a16:creationId xmlns:a16="http://schemas.microsoft.com/office/drawing/2014/main" id="{5AB58DFC-D5D6-B4D4-DAEE-6285F5B04E5D}"/>
              </a:ext>
            </a:extLst>
          </p:cNvPr>
          <p:cNvSpPr txBox="1"/>
          <p:nvPr/>
        </p:nvSpPr>
        <p:spPr>
          <a:xfrm>
            <a:off x="1938131" y="2697958"/>
            <a:ext cx="10448691" cy="4570482"/>
          </a:xfrm>
          <a:prstGeom prst="rect">
            <a:avLst/>
          </a:prstGeom>
          <a:noFill/>
        </p:spPr>
        <p:txBody>
          <a:bodyPr rot="0" spcFirstLastPara="0" vertOverflow="overflow" horzOverflow="overflow" vert="horz" wrap="square" lIns="137160" tIns="68580" rIns="137160" bIns="68580" numCol="1" spcCol="0" rtlCol="0" fromWordArt="0" anchor="t" anchorCtr="0" forceAA="0" compatLnSpc="1">
            <a:prstTxWarp prst="textNoShape">
              <a:avLst/>
            </a:prstTxWarp>
            <a:spAutoFit/>
          </a:bodyPr>
          <a:lstStyle/>
          <a:p>
            <a:pPr marL="514350" indent="-514350">
              <a:buFont typeface="Wingdings" panose="05000000000000000000" pitchFamily="2" charset="2"/>
              <a:buChar char="§"/>
            </a:pPr>
            <a:r>
              <a:rPr lang="it-IT" sz="3600" dirty="0">
                <a:cs typeface="Calibri"/>
              </a:rPr>
              <a:t>Cheap and </a:t>
            </a:r>
            <a:r>
              <a:rPr lang="it-IT" sz="3600" dirty="0" err="1">
                <a:cs typeface="Calibri"/>
              </a:rPr>
              <a:t>quick</a:t>
            </a:r>
            <a:r>
              <a:rPr lang="it-IT" sz="3600" dirty="0">
                <a:cs typeface="Calibri"/>
              </a:rPr>
              <a:t> alternative to time </a:t>
            </a:r>
            <a:r>
              <a:rPr lang="it-IT" sz="3600" dirty="0" err="1">
                <a:cs typeface="Calibri"/>
              </a:rPr>
              <a:t>consuming</a:t>
            </a:r>
            <a:r>
              <a:rPr lang="it-IT" sz="3600" dirty="0">
                <a:cs typeface="Calibri"/>
              </a:rPr>
              <a:t> and </a:t>
            </a:r>
            <a:r>
              <a:rPr lang="it-IT" sz="3600" dirty="0" err="1">
                <a:cs typeface="Calibri"/>
              </a:rPr>
              <a:t>expensive</a:t>
            </a:r>
            <a:r>
              <a:rPr lang="it-IT" sz="3600" dirty="0">
                <a:cs typeface="Calibri"/>
              </a:rPr>
              <a:t> </a:t>
            </a:r>
            <a:r>
              <a:rPr lang="it-IT" sz="3600" dirty="0" err="1">
                <a:cs typeface="Calibri"/>
              </a:rPr>
              <a:t>judiciary</a:t>
            </a:r>
            <a:r>
              <a:rPr lang="it-IT" sz="3600" dirty="0">
                <a:cs typeface="Calibri"/>
              </a:rPr>
              <a:t> </a:t>
            </a:r>
            <a:r>
              <a:rPr lang="it-IT" sz="3600" dirty="0" err="1">
                <a:cs typeface="Calibri"/>
              </a:rPr>
              <a:t>procedures</a:t>
            </a:r>
            <a:endParaRPr lang="it-IT" sz="3600" dirty="0">
              <a:cs typeface="Calibri"/>
            </a:endParaRPr>
          </a:p>
          <a:p>
            <a:pPr marL="428625" indent="-428625">
              <a:buFont typeface="Wingdings"/>
              <a:buChar char="Ø"/>
            </a:pPr>
            <a:endParaRPr lang="it-IT" sz="3600" dirty="0">
              <a:cs typeface="Calibri"/>
            </a:endParaRPr>
          </a:p>
          <a:p>
            <a:pPr marL="514350" indent="-514350">
              <a:buFont typeface="Wingdings" panose="05000000000000000000" pitchFamily="2" charset="2"/>
              <a:buChar char="§"/>
            </a:pPr>
            <a:r>
              <a:rPr lang="it-IT" sz="3600" dirty="0">
                <a:cs typeface="Calibri"/>
              </a:rPr>
              <a:t>The </a:t>
            </a:r>
            <a:r>
              <a:rPr lang="it-IT" sz="3600" dirty="0" err="1">
                <a:cs typeface="Calibri" panose="020F0502020204030204"/>
              </a:rPr>
              <a:t>whole</a:t>
            </a:r>
            <a:r>
              <a:rPr lang="it-IT" sz="3600" dirty="0">
                <a:cs typeface="Calibri" panose="020F0502020204030204"/>
              </a:rPr>
              <a:t> </a:t>
            </a:r>
            <a:r>
              <a:rPr lang="it-IT" sz="3600" dirty="0" err="1">
                <a:cs typeface="Calibri" panose="020F0502020204030204"/>
              </a:rPr>
              <a:t>process</a:t>
            </a:r>
            <a:r>
              <a:rPr lang="it-IT" sz="3600" dirty="0">
                <a:cs typeface="Calibri" panose="020F0502020204030204"/>
              </a:rPr>
              <a:t> </a:t>
            </a:r>
            <a:r>
              <a:rPr lang="it-IT" sz="3600" dirty="0" err="1">
                <a:cs typeface="Calibri" panose="020F0502020204030204"/>
              </a:rPr>
              <a:t>is</a:t>
            </a:r>
            <a:r>
              <a:rPr lang="it-IT" sz="3600" dirty="0">
                <a:cs typeface="Calibri" panose="020F0502020204030204"/>
              </a:rPr>
              <a:t> </a:t>
            </a:r>
            <a:r>
              <a:rPr lang="it-IT" sz="3600" dirty="0" err="1">
                <a:cs typeface="Calibri" panose="020F0502020204030204"/>
              </a:rPr>
              <a:t>digital</a:t>
            </a:r>
            <a:r>
              <a:rPr lang="it-IT" sz="3600" dirty="0">
                <a:cs typeface="Calibri" panose="020F0502020204030204"/>
              </a:rPr>
              <a:t> </a:t>
            </a:r>
          </a:p>
          <a:p>
            <a:pPr marL="428625" indent="-428625">
              <a:buFont typeface="Wingdings"/>
              <a:buChar char="Ø"/>
            </a:pPr>
            <a:endParaRPr lang="it-IT" sz="3600" dirty="0">
              <a:cs typeface="Calibri" panose="020F0502020204030204"/>
            </a:endParaRPr>
          </a:p>
          <a:p>
            <a:pPr marL="514350" indent="-514350">
              <a:buFont typeface="Wingdings" panose="05000000000000000000" pitchFamily="2" charset="2"/>
              <a:buChar char="§"/>
            </a:pPr>
            <a:r>
              <a:rPr lang="it-IT" sz="3600" dirty="0" err="1">
                <a:cs typeface="Calibri" panose="020F0502020204030204"/>
              </a:rPr>
              <a:t>Collecting</a:t>
            </a:r>
            <a:r>
              <a:rPr lang="it-IT" sz="3600" dirty="0">
                <a:cs typeface="Calibri" panose="020F0502020204030204"/>
              </a:rPr>
              <a:t> societies and </a:t>
            </a:r>
            <a:r>
              <a:rPr lang="it-IT" sz="3600" dirty="0" err="1">
                <a:cs typeface="Calibri" panose="020F0502020204030204"/>
              </a:rPr>
              <a:t>antipiracy</a:t>
            </a:r>
            <a:r>
              <a:rPr lang="it-IT" sz="3600" dirty="0">
                <a:cs typeface="Calibri" panose="020F0502020204030204"/>
              </a:rPr>
              <a:t> </a:t>
            </a:r>
            <a:r>
              <a:rPr lang="it-IT" sz="3600" dirty="0" err="1">
                <a:cs typeface="Calibri" panose="020F0502020204030204"/>
              </a:rPr>
              <a:t>federations</a:t>
            </a:r>
            <a:r>
              <a:rPr lang="it-IT" sz="3600" dirty="0">
                <a:cs typeface="Calibri" panose="020F0502020204030204"/>
              </a:rPr>
              <a:t> </a:t>
            </a:r>
            <a:r>
              <a:rPr lang="it-IT" sz="3600" dirty="0" err="1">
                <a:cs typeface="Calibri" panose="020F0502020204030204"/>
              </a:rPr>
              <a:t>as</a:t>
            </a:r>
            <a:r>
              <a:rPr lang="it-IT" sz="3600" dirty="0">
                <a:cs typeface="Calibri" panose="020F0502020204030204"/>
              </a:rPr>
              <a:t> an hub for the monitoring of website</a:t>
            </a:r>
          </a:p>
        </p:txBody>
      </p:sp>
    </p:spTree>
    <p:extLst>
      <p:ext uri="{BB962C8B-B14F-4D97-AF65-F5344CB8AC3E}">
        <p14:creationId xmlns:p14="http://schemas.microsoft.com/office/powerpoint/2010/main" val="681718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5" name="Segnaposto contenuto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8758238"/>
            <a:ext cx="4572000" cy="1528763"/>
          </a:xfr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8" name="Rectángulo 1"/>
          <p:cNvSpPr>
            <a:spLocks noChangeArrowheads="1"/>
          </p:cNvSpPr>
          <p:nvPr/>
        </p:nvSpPr>
        <p:spPr bwMode="auto">
          <a:xfrm>
            <a:off x="3347866" y="1153004"/>
            <a:ext cx="9996488" cy="1384995"/>
          </a:xfrm>
          <a:prstGeom prst="rect">
            <a:avLst/>
          </a:prstGeom>
          <a:noFill/>
          <a:ln>
            <a:noFill/>
          </a:ln>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defRPr/>
            </a:pPr>
            <a:r>
              <a:rPr lang="en-US" sz="4200" dirty="0">
                <a:solidFill>
                  <a:schemeClr val="accent2">
                    <a:lumMod val="50000"/>
                  </a:schemeClr>
                </a:solidFill>
                <a:latin typeface="Myriad Pro" charset="0"/>
              </a:rPr>
              <a:t>Relation between the administrative and the judicial procedure</a:t>
            </a:r>
            <a:endParaRPr lang="fr-FR" altLang="it-IT" sz="4200" dirty="0">
              <a:solidFill>
                <a:schemeClr val="accent2">
                  <a:lumMod val="50000"/>
                </a:schemeClr>
              </a:solidFill>
              <a:latin typeface="Myriad Pro" charset="0"/>
            </a:endParaRPr>
          </a:p>
        </p:txBody>
      </p:sp>
      <p:sp>
        <p:nvSpPr>
          <p:cNvPr id="10" name="CuadroTexto 7"/>
          <p:cNvSpPr txBox="1">
            <a:spLocks noChangeArrowheads="1"/>
          </p:cNvSpPr>
          <p:nvPr/>
        </p:nvSpPr>
        <p:spPr bwMode="auto">
          <a:xfrm>
            <a:off x="1866900" y="3455195"/>
            <a:ext cx="10788585" cy="4385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pitchFamily="34"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pitchFamily="34"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pitchFamily="34"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marL="514350" indent="-514350" algn="just">
              <a:buFont typeface="Wingdings" panose="05000000000000000000" pitchFamily="2" charset="2"/>
              <a:buChar char="§"/>
              <a:defRPr/>
            </a:pPr>
            <a:r>
              <a:rPr lang="en-US" sz="3600" dirty="0"/>
              <a:t>AGCOM’s procedure </a:t>
            </a:r>
            <a:r>
              <a:rPr lang="en-US" sz="3600" b="1" dirty="0"/>
              <a:t>does not replace the judicial process </a:t>
            </a:r>
            <a:r>
              <a:rPr lang="en-US" sz="3600" dirty="0"/>
              <a:t>but is alternative and freezes in the event of an appeal of either party to the Court. </a:t>
            </a:r>
          </a:p>
          <a:p>
            <a:pPr algn="just">
              <a:defRPr/>
            </a:pPr>
            <a:endParaRPr lang="en-US" sz="3600" dirty="0"/>
          </a:p>
          <a:p>
            <a:pPr marL="514350" indent="-514350" algn="just">
              <a:buFont typeface="Wingdings" panose="05000000000000000000" pitchFamily="2" charset="2"/>
              <a:buChar char="§"/>
              <a:defRPr/>
            </a:pPr>
            <a:r>
              <a:rPr lang="en-US" sz="3600" dirty="0"/>
              <a:t>Like all AGCOM decisions, the orders regarding copyright can be opposed presenting complaints to the TAR (the Administrative Court) of Latium.</a:t>
            </a:r>
          </a:p>
          <a:p>
            <a:pPr eaLnBrk="1" hangingPunct="1">
              <a:defRPr/>
            </a:pPr>
            <a:endParaRPr lang="ro-RO" altLang="it-IT" sz="2700" dirty="0">
              <a:solidFill>
                <a:schemeClr val="tx2"/>
              </a:solidFill>
              <a:latin typeface="Myriad Pro" pitchFamily="34" charset="0"/>
            </a:endParaRPr>
          </a:p>
        </p:txBody>
      </p:sp>
    </p:spTree>
    <p:extLst>
      <p:ext uri="{BB962C8B-B14F-4D97-AF65-F5344CB8AC3E}">
        <p14:creationId xmlns:p14="http://schemas.microsoft.com/office/powerpoint/2010/main" val="3749968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Immagine 71">
            <a:extLst>
              <a:ext uri="{FF2B5EF4-FFF2-40B4-BE49-F238E27FC236}">
                <a16:creationId xmlns:a16="http://schemas.microsoft.com/office/drawing/2014/main" id="{C6A03647-B6FC-48A5-A4DC-4FB954C52D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71" name="Segnaposto contenuto 4">
            <a:extLst>
              <a:ext uri="{FF2B5EF4-FFF2-40B4-BE49-F238E27FC236}">
                <a16:creationId xmlns:a16="http://schemas.microsoft.com/office/drawing/2014/main" id="{26215530-715C-4117-B8AE-A5E3FA9767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758238"/>
            <a:ext cx="4572000" cy="1528763"/>
          </a:xfrm>
          <a:prstGeom prst="rect">
            <a:avLst/>
          </a:prstGeom>
        </p:spPr>
      </p:pic>
      <p:sp>
        <p:nvSpPr>
          <p:cNvPr id="2" name="Rectángulo 1"/>
          <p:cNvSpPr>
            <a:spLocks noChangeArrowheads="1"/>
          </p:cNvSpPr>
          <p:nvPr/>
        </p:nvSpPr>
        <p:spPr bwMode="auto">
          <a:xfrm>
            <a:off x="0" y="7144"/>
            <a:ext cx="3888147" cy="738664"/>
          </a:xfrm>
          <a:prstGeom prst="rect">
            <a:avLst/>
          </a:prstGeom>
          <a:noFill/>
          <a:ln>
            <a:noFill/>
          </a:ln>
        </p:spPr>
        <p:txBody>
          <a:bodyPr wrap="square">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defRPr/>
            </a:pPr>
            <a:r>
              <a:rPr lang="en-GB" sz="4200" dirty="0">
                <a:solidFill>
                  <a:schemeClr val="accent2">
                    <a:lumMod val="50000"/>
                  </a:schemeClr>
                </a:solidFill>
              </a:rPr>
              <a:t>The </a:t>
            </a:r>
            <a:r>
              <a:rPr lang="en-GB" sz="4200" b="1" dirty="0">
                <a:solidFill>
                  <a:schemeClr val="accent2">
                    <a:lumMod val="50000"/>
                  </a:schemeClr>
                </a:solidFill>
              </a:rPr>
              <a:t>proceeding</a:t>
            </a:r>
          </a:p>
        </p:txBody>
      </p:sp>
      <p:sp>
        <p:nvSpPr>
          <p:cNvPr id="39" name="Fumetto 2 38"/>
          <p:cNvSpPr/>
          <p:nvPr/>
        </p:nvSpPr>
        <p:spPr>
          <a:xfrm>
            <a:off x="10908358" y="591105"/>
            <a:ext cx="2214860" cy="1053702"/>
          </a:xfrm>
          <a:prstGeom prst="wedgeRoundRectCallout">
            <a:avLst>
              <a:gd name="adj1" fmla="val -115167"/>
              <a:gd name="adj2" fmla="val 15451"/>
              <a:gd name="adj3" fmla="val 16667"/>
            </a:avLst>
          </a:prstGeom>
          <a:solidFill>
            <a:schemeClr val="accent1">
              <a:lumMod val="60000"/>
              <a:lumOff val="40000"/>
              <a:alpha val="39000"/>
            </a:schemeClr>
          </a:solidFill>
          <a:ln>
            <a:noFill/>
          </a:ln>
          <a:effectLst>
            <a:outerShdw blurRad="184150" dist="241300" dir="11520000" sx="110000" sy="110000" algn="ctr">
              <a:srgbClr val="000000">
                <a:alpha val="18000"/>
              </a:srgbClr>
            </a:outerShdw>
          </a:effectLst>
          <a:scene3d>
            <a:camera prst="orthographicFront"/>
            <a:lightRig rig="flood" dir="t">
              <a:rot lat="0" lon="0" rev="13800000"/>
            </a:lightRig>
          </a:scene3d>
          <a:sp3d extrusionH="107950" prstMaterial="plastic">
            <a:bevelT w="82550" h="63500"/>
            <a:bevelB/>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solidFill>
                  <a:schemeClr val="tx1"/>
                </a:solidFill>
              </a:rPr>
              <a:t>From </a:t>
            </a:r>
            <a:r>
              <a:rPr lang="it-IT" dirty="0" err="1">
                <a:solidFill>
                  <a:schemeClr val="tx1"/>
                </a:solidFill>
              </a:rPr>
              <a:t>right</a:t>
            </a:r>
            <a:r>
              <a:rPr lang="it-IT" dirty="0">
                <a:solidFill>
                  <a:schemeClr val="tx1"/>
                </a:solidFill>
              </a:rPr>
              <a:t> </a:t>
            </a:r>
            <a:r>
              <a:rPr lang="it-IT" dirty="0" err="1">
                <a:solidFill>
                  <a:schemeClr val="tx1"/>
                </a:solidFill>
              </a:rPr>
              <a:t>owner</a:t>
            </a:r>
            <a:r>
              <a:rPr lang="it-IT" dirty="0">
                <a:solidFill>
                  <a:schemeClr val="tx1"/>
                </a:solidFill>
              </a:rPr>
              <a:t> or </a:t>
            </a:r>
            <a:r>
              <a:rPr lang="it-IT" dirty="0" err="1">
                <a:solidFill>
                  <a:schemeClr val="tx1"/>
                </a:solidFill>
              </a:rPr>
              <a:t>right</a:t>
            </a:r>
            <a:r>
              <a:rPr lang="it-IT" dirty="0">
                <a:solidFill>
                  <a:schemeClr val="tx1"/>
                </a:solidFill>
              </a:rPr>
              <a:t> </a:t>
            </a:r>
            <a:r>
              <a:rPr lang="en-GB" dirty="0">
                <a:solidFill>
                  <a:schemeClr val="tx1"/>
                </a:solidFill>
              </a:rPr>
              <a:t>holders</a:t>
            </a:r>
          </a:p>
        </p:txBody>
      </p:sp>
      <p:sp>
        <p:nvSpPr>
          <p:cNvPr id="62" name="Fumetto 2 61"/>
          <p:cNvSpPr/>
          <p:nvPr/>
        </p:nvSpPr>
        <p:spPr>
          <a:xfrm>
            <a:off x="12671843" y="3138782"/>
            <a:ext cx="1969890" cy="769740"/>
          </a:xfrm>
          <a:prstGeom prst="wedgeRoundRectCallout">
            <a:avLst>
              <a:gd name="adj1" fmla="val -111775"/>
              <a:gd name="adj2" fmla="val 48840"/>
              <a:gd name="adj3" fmla="val 16667"/>
            </a:avLst>
          </a:prstGeom>
          <a:ln>
            <a:noFill/>
          </a:ln>
          <a:effectLst>
            <a:outerShdw blurRad="44450" dist="27940" dir="5400000" algn="ctr">
              <a:srgbClr val="000000">
                <a:alpha val="32000"/>
              </a:srgbClr>
            </a:outerShdw>
          </a:effectLst>
          <a:scene3d>
            <a:camera prst="orthographicFront">
              <a:rot lat="0" lon="0" rev="0"/>
            </a:camera>
            <a:lightRig rig="chilly" dir="t"/>
          </a:scene3d>
          <a:sp3d prstMaterial="metal">
            <a:bevelT w="368300" h="82550"/>
          </a:sp3d>
        </p:spPr>
        <p:style>
          <a:lnRef idx="2">
            <a:schemeClr val="accent1">
              <a:shade val="50000"/>
            </a:schemeClr>
          </a:lnRef>
          <a:fillRef idx="1001">
            <a:schemeClr val="lt1"/>
          </a:fillRef>
          <a:effectRef idx="0">
            <a:schemeClr val="accent1"/>
          </a:effectRef>
          <a:fontRef idx="minor">
            <a:schemeClr val="lt1"/>
          </a:fontRef>
        </p:style>
        <p:txBody>
          <a:bodyPr anchor="ctr"/>
          <a:lstStyle/>
          <a:p>
            <a:pPr algn="ctr">
              <a:defRPr/>
            </a:pPr>
            <a:r>
              <a:rPr lang="it-IT" dirty="0" err="1">
                <a:solidFill>
                  <a:schemeClr val="tx1"/>
                </a:solidFill>
              </a:rPr>
              <a:t>Until</a:t>
            </a:r>
            <a:r>
              <a:rPr lang="it-IT" dirty="0">
                <a:solidFill>
                  <a:schemeClr val="tx1"/>
                </a:solidFill>
              </a:rPr>
              <a:t> the </a:t>
            </a:r>
            <a:r>
              <a:rPr lang="it-IT" dirty="0" err="1">
                <a:solidFill>
                  <a:schemeClr val="tx1"/>
                </a:solidFill>
              </a:rPr>
              <a:t>final</a:t>
            </a:r>
            <a:r>
              <a:rPr lang="it-IT" dirty="0">
                <a:solidFill>
                  <a:schemeClr val="tx1"/>
                </a:solidFill>
              </a:rPr>
              <a:t> </a:t>
            </a:r>
            <a:r>
              <a:rPr lang="it-IT" b="1" dirty="0" err="1">
                <a:solidFill>
                  <a:schemeClr val="tx1"/>
                </a:solidFill>
              </a:rPr>
              <a:t>decision</a:t>
            </a:r>
          </a:p>
        </p:txBody>
      </p:sp>
      <p:graphicFrame>
        <p:nvGraphicFramePr>
          <p:cNvPr id="5" name="Diagramma 4">
            <a:extLst>
              <a:ext uri="{FF2B5EF4-FFF2-40B4-BE49-F238E27FC236}">
                <a16:creationId xmlns:a16="http://schemas.microsoft.com/office/drawing/2014/main" id="{E59A54E0-73E8-4EE2-AC5B-C8E459A40725}"/>
              </a:ext>
            </a:extLst>
          </p:cNvPr>
          <p:cNvGraphicFramePr/>
          <p:nvPr/>
        </p:nvGraphicFramePr>
        <p:xfrm>
          <a:off x="1132758" y="435686"/>
          <a:ext cx="14076219" cy="86798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28" name="Connettore 2 27">
            <a:extLst>
              <a:ext uri="{FF2B5EF4-FFF2-40B4-BE49-F238E27FC236}">
                <a16:creationId xmlns:a16="http://schemas.microsoft.com/office/drawing/2014/main" id="{1F86785E-1D55-4CB3-B64E-EAC59BD1B75D}"/>
              </a:ext>
            </a:extLst>
          </p:cNvPr>
          <p:cNvCxnSpPr/>
          <p:nvPr/>
        </p:nvCxnSpPr>
        <p:spPr>
          <a:xfrm flipH="1">
            <a:off x="6608618" y="1759528"/>
            <a:ext cx="637310" cy="5396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19" name="Connettore 2 9218">
            <a:extLst>
              <a:ext uri="{FF2B5EF4-FFF2-40B4-BE49-F238E27FC236}">
                <a16:creationId xmlns:a16="http://schemas.microsoft.com/office/drawing/2014/main" id="{B9DC7E91-C1C2-4A73-9E6B-D7679605B755}"/>
              </a:ext>
            </a:extLst>
          </p:cNvPr>
          <p:cNvCxnSpPr/>
          <p:nvPr/>
        </p:nvCxnSpPr>
        <p:spPr>
          <a:xfrm>
            <a:off x="9185564" y="1759528"/>
            <a:ext cx="332510" cy="5396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21" name="Connettore 2 9220">
            <a:extLst>
              <a:ext uri="{FF2B5EF4-FFF2-40B4-BE49-F238E27FC236}">
                <a16:creationId xmlns:a16="http://schemas.microsoft.com/office/drawing/2014/main" id="{CA71D3E8-7650-4E31-A341-83AC19AF9FF8}"/>
              </a:ext>
            </a:extLst>
          </p:cNvPr>
          <p:cNvCxnSpPr>
            <a:cxnSpLocks/>
          </p:cNvCxnSpPr>
          <p:nvPr/>
        </p:nvCxnSpPr>
        <p:spPr>
          <a:xfrm>
            <a:off x="9781310" y="3519054"/>
            <a:ext cx="492311" cy="5195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23" name="Connettore 2 9222">
            <a:extLst>
              <a:ext uri="{FF2B5EF4-FFF2-40B4-BE49-F238E27FC236}">
                <a16:creationId xmlns:a16="http://schemas.microsoft.com/office/drawing/2014/main" id="{01EF7E2A-A9F8-4A62-86D7-E596F6AFCCC7}"/>
              </a:ext>
            </a:extLst>
          </p:cNvPr>
          <p:cNvCxnSpPr>
            <a:cxnSpLocks/>
          </p:cNvCxnSpPr>
          <p:nvPr/>
        </p:nvCxnSpPr>
        <p:spPr>
          <a:xfrm>
            <a:off x="11238783" y="4313910"/>
            <a:ext cx="627351" cy="315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27" name="Connettore 2 9226">
            <a:extLst>
              <a:ext uri="{FF2B5EF4-FFF2-40B4-BE49-F238E27FC236}">
                <a16:creationId xmlns:a16="http://schemas.microsoft.com/office/drawing/2014/main" id="{3EA54E3F-B6FE-4C50-A89A-456990D34B94}"/>
              </a:ext>
            </a:extLst>
          </p:cNvPr>
          <p:cNvCxnSpPr/>
          <p:nvPr/>
        </p:nvCxnSpPr>
        <p:spPr>
          <a:xfrm flipH="1">
            <a:off x="8512186" y="3609108"/>
            <a:ext cx="568037" cy="429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28" name="Rettangolo 9227">
            <a:extLst>
              <a:ext uri="{FF2B5EF4-FFF2-40B4-BE49-F238E27FC236}">
                <a16:creationId xmlns:a16="http://schemas.microsoft.com/office/drawing/2014/main" id="{D27E5843-D227-442A-A7F7-CC3548B7B960}"/>
              </a:ext>
            </a:extLst>
          </p:cNvPr>
          <p:cNvSpPr/>
          <p:nvPr/>
        </p:nvSpPr>
        <p:spPr>
          <a:xfrm>
            <a:off x="6458396" y="4094020"/>
            <a:ext cx="2064897" cy="1032164"/>
          </a:xfrm>
          <a:prstGeom prst="rect">
            <a:avLst/>
          </a:prstGeom>
          <a:solidFill>
            <a:srgbClr val="D44A7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a:t>AGCOM’s Decision</a:t>
            </a:r>
          </a:p>
        </p:txBody>
      </p:sp>
      <p:cxnSp>
        <p:nvCxnSpPr>
          <p:cNvPr id="4" name="Connettore 2 3">
            <a:extLst>
              <a:ext uri="{FF2B5EF4-FFF2-40B4-BE49-F238E27FC236}">
                <a16:creationId xmlns:a16="http://schemas.microsoft.com/office/drawing/2014/main" id="{3F854D0F-AB46-496E-9AAA-14F76EB903A6}"/>
              </a:ext>
            </a:extLst>
          </p:cNvPr>
          <p:cNvCxnSpPr/>
          <p:nvPr/>
        </p:nvCxnSpPr>
        <p:spPr>
          <a:xfrm>
            <a:off x="8512185" y="5033910"/>
            <a:ext cx="1258017" cy="4280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id="{8809AC8F-FA56-4442-A8F3-8E4CACD07856}"/>
              </a:ext>
            </a:extLst>
          </p:cNvPr>
          <p:cNvCxnSpPr/>
          <p:nvPr/>
        </p:nvCxnSpPr>
        <p:spPr>
          <a:xfrm flipH="1">
            <a:off x="5144260" y="4912176"/>
            <a:ext cx="1314137" cy="4280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ttangolo 25">
            <a:extLst>
              <a:ext uri="{FF2B5EF4-FFF2-40B4-BE49-F238E27FC236}">
                <a16:creationId xmlns:a16="http://schemas.microsoft.com/office/drawing/2014/main" id="{330DA19E-AF25-4C30-88A5-A06CAD8838CB}"/>
              </a:ext>
            </a:extLst>
          </p:cNvPr>
          <p:cNvSpPr/>
          <p:nvPr/>
        </p:nvSpPr>
        <p:spPr>
          <a:xfrm>
            <a:off x="1608502" y="5476277"/>
            <a:ext cx="5444837" cy="11360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Server located in Italy: </a:t>
            </a:r>
          </a:p>
          <a:p>
            <a:pPr algn="ctr"/>
            <a:r>
              <a:rPr lang="en-US" dirty="0">
                <a:solidFill>
                  <a:schemeClr val="tx1"/>
                </a:solidFill>
              </a:rPr>
              <a:t>Order to the Italian hosting provider to remove the illegal content</a:t>
            </a:r>
          </a:p>
        </p:txBody>
      </p:sp>
      <p:sp>
        <p:nvSpPr>
          <p:cNvPr id="29" name="CasellaDiTesto 2">
            <a:extLst>
              <a:ext uri="{FF2B5EF4-FFF2-40B4-BE49-F238E27FC236}">
                <a16:creationId xmlns:a16="http://schemas.microsoft.com/office/drawing/2014/main" id="{B626984C-39FF-42ED-BB41-46DD115C170F}"/>
              </a:ext>
            </a:extLst>
          </p:cNvPr>
          <p:cNvSpPr txBox="1">
            <a:spLocks noChangeArrowheads="1"/>
          </p:cNvSpPr>
          <p:nvPr/>
        </p:nvSpPr>
        <p:spPr bwMode="auto">
          <a:xfrm>
            <a:off x="655" y="792956"/>
            <a:ext cx="3624263"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it-IT" sz="2400" dirty="0"/>
              <a:t>The proceedings are </a:t>
            </a:r>
            <a:r>
              <a:rPr lang="en-US" altLang="it-IT" sz="2400" b="1" dirty="0"/>
              <a:t>launched only after a complaint has been made by the </a:t>
            </a:r>
            <a:r>
              <a:rPr lang="en-US" altLang="it-IT" sz="2400" b="1" i="1" dirty="0"/>
              <a:t>right holders</a:t>
            </a:r>
            <a:r>
              <a:rPr lang="en-US" altLang="it-IT" sz="2400" b="1" dirty="0"/>
              <a:t>. </a:t>
            </a:r>
          </a:p>
          <a:p>
            <a:pPr>
              <a:spcBef>
                <a:spcPct val="0"/>
              </a:spcBef>
              <a:buFontTx/>
              <a:buNone/>
            </a:pPr>
            <a:endParaRPr lang="en-US" altLang="it-IT" sz="2400" b="1" dirty="0"/>
          </a:p>
          <a:p>
            <a:pPr>
              <a:spcBef>
                <a:spcPct val="0"/>
              </a:spcBef>
              <a:buFontTx/>
              <a:buNone/>
            </a:pPr>
            <a:r>
              <a:rPr lang="en-US" altLang="it-IT" sz="2400" b="1" dirty="0"/>
              <a:t>Where an actual infringement of the copyright law is attested</a:t>
            </a:r>
            <a:r>
              <a:rPr lang="en-US" altLang="it-IT" sz="2400" dirty="0"/>
              <a:t>, AGCOM may adopt </a:t>
            </a:r>
            <a:r>
              <a:rPr lang="en-US" altLang="it-IT" sz="2400" b="1" dirty="0"/>
              <a:t>different measures</a:t>
            </a:r>
            <a:r>
              <a:rPr lang="en-US" altLang="it-IT" sz="2400" dirty="0"/>
              <a:t> depending on the location of the </a:t>
            </a:r>
            <a:r>
              <a:rPr lang="en-US" altLang="it-IT" sz="2400" i="1" dirty="0"/>
              <a:t>server</a:t>
            </a:r>
            <a:r>
              <a:rPr lang="en-US" altLang="it-IT" sz="2400" dirty="0"/>
              <a:t> hosting the content</a:t>
            </a:r>
          </a:p>
        </p:txBody>
      </p:sp>
      <p:sp>
        <p:nvSpPr>
          <p:cNvPr id="30" name="Rettangolo 29">
            <a:extLst>
              <a:ext uri="{FF2B5EF4-FFF2-40B4-BE49-F238E27FC236}">
                <a16:creationId xmlns:a16="http://schemas.microsoft.com/office/drawing/2014/main" id="{6009CB6C-6ECE-4F2E-A6D6-17651EDCCF88}"/>
              </a:ext>
            </a:extLst>
          </p:cNvPr>
          <p:cNvSpPr/>
          <p:nvPr/>
        </p:nvSpPr>
        <p:spPr>
          <a:xfrm>
            <a:off x="8898804" y="5472606"/>
            <a:ext cx="6160002" cy="11360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Server located abroad:</a:t>
            </a:r>
          </a:p>
          <a:p>
            <a:pPr algn="ctr"/>
            <a:r>
              <a:rPr lang="en-US" dirty="0">
                <a:solidFill>
                  <a:schemeClr val="tx1"/>
                </a:solidFill>
              </a:rPr>
              <a:t>Order to Italian mere conduit providers </a:t>
            </a:r>
          </a:p>
          <a:p>
            <a:pPr algn="ctr"/>
            <a:r>
              <a:rPr lang="en-US" dirty="0">
                <a:solidFill>
                  <a:schemeClr val="tx1"/>
                </a:solidFill>
              </a:rPr>
              <a:t>to disable access to the website from Italy</a:t>
            </a:r>
          </a:p>
        </p:txBody>
      </p:sp>
      <p:sp>
        <p:nvSpPr>
          <p:cNvPr id="9" name="Rettangolo 8">
            <a:extLst>
              <a:ext uri="{FF2B5EF4-FFF2-40B4-BE49-F238E27FC236}">
                <a16:creationId xmlns:a16="http://schemas.microsoft.com/office/drawing/2014/main" id="{BAB1CB95-E809-4D9E-9D15-5FCB7B55E9F6}"/>
              </a:ext>
            </a:extLst>
          </p:cNvPr>
          <p:cNvSpPr/>
          <p:nvPr/>
        </p:nvSpPr>
        <p:spPr>
          <a:xfrm>
            <a:off x="3698921" y="7126721"/>
            <a:ext cx="9071765"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buFontTx/>
              <a:buNone/>
            </a:pPr>
            <a:r>
              <a:rPr lang="en-US" altLang="it-IT" dirty="0"/>
              <a:t>In case of incompliance of the Italian providers with the order, AGCOM can impose fines from EUR 10.000 up to 2% of revenue </a:t>
            </a:r>
            <a:endParaRPr lang="it-IT" altLang="it-IT" dirty="0"/>
          </a:p>
        </p:txBody>
      </p:sp>
    </p:spTree>
    <p:extLst>
      <p:ext uri="{BB962C8B-B14F-4D97-AF65-F5344CB8AC3E}">
        <p14:creationId xmlns:p14="http://schemas.microsoft.com/office/powerpoint/2010/main" val="2321628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5" name="Segnaposto contenuto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8758238"/>
            <a:ext cx="4572000" cy="1528763"/>
          </a:xfr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2" name="Rectángulo 1">
            <a:extLst>
              <a:ext uri="{FF2B5EF4-FFF2-40B4-BE49-F238E27FC236}">
                <a16:creationId xmlns:a16="http://schemas.microsoft.com/office/drawing/2014/main" id="{4E8A8FAE-7329-B80F-FAC7-36C22919D516}"/>
              </a:ext>
            </a:extLst>
          </p:cNvPr>
          <p:cNvSpPr>
            <a:spLocks noChangeArrowheads="1"/>
          </p:cNvSpPr>
          <p:nvPr/>
        </p:nvSpPr>
        <p:spPr bwMode="auto">
          <a:xfrm>
            <a:off x="3562351" y="1112045"/>
            <a:ext cx="9996488" cy="738664"/>
          </a:xfrm>
          <a:prstGeom prst="rect">
            <a:avLst/>
          </a:prstGeom>
          <a:noFill/>
          <a:ln>
            <a:noFill/>
          </a:ln>
        </p:spPr>
        <p:txBody>
          <a:bodyP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defRPr/>
            </a:pPr>
            <a:r>
              <a:rPr lang="en-US" altLang="it-IT" sz="4200" dirty="0">
                <a:solidFill>
                  <a:schemeClr val="accent2">
                    <a:lumMod val="50000"/>
                  </a:schemeClr>
                </a:solidFill>
                <a:latin typeface="Myriad Pro" charset="0"/>
              </a:rPr>
              <a:t>D</a:t>
            </a:r>
            <a:r>
              <a:rPr lang="en-US" sz="4200" dirty="0">
                <a:solidFill>
                  <a:schemeClr val="accent2">
                    <a:lumMod val="50000"/>
                  </a:schemeClr>
                </a:solidFill>
                <a:latin typeface="Myriad Pro" charset="0"/>
              </a:rPr>
              <a:t>ifferent </a:t>
            </a:r>
            <a:r>
              <a:rPr lang="en-US" sz="4200" b="1" dirty="0">
                <a:solidFill>
                  <a:schemeClr val="accent2">
                    <a:lumMod val="50000"/>
                  </a:schemeClr>
                </a:solidFill>
                <a:latin typeface="Myriad Pro" charset="0"/>
              </a:rPr>
              <a:t>measures </a:t>
            </a:r>
            <a:endParaRPr lang="fr-FR" altLang="it-IT" sz="4200" b="1" dirty="0">
              <a:solidFill>
                <a:schemeClr val="accent2">
                  <a:lumMod val="50000"/>
                </a:schemeClr>
              </a:solidFill>
              <a:latin typeface="Myriad Pro" charset="0"/>
            </a:endParaRPr>
          </a:p>
        </p:txBody>
      </p:sp>
      <p:sp>
        <p:nvSpPr>
          <p:cNvPr id="4" name="CasellaDiTesto 3">
            <a:extLst>
              <a:ext uri="{FF2B5EF4-FFF2-40B4-BE49-F238E27FC236}">
                <a16:creationId xmlns:a16="http://schemas.microsoft.com/office/drawing/2014/main" id="{BB171972-AB02-6548-6766-D6C597B52737}"/>
              </a:ext>
            </a:extLst>
          </p:cNvPr>
          <p:cNvSpPr txBox="1"/>
          <p:nvPr/>
        </p:nvSpPr>
        <p:spPr>
          <a:xfrm>
            <a:off x="2169503" y="2898380"/>
            <a:ext cx="4455326" cy="4293483"/>
          </a:xfrm>
          <a:prstGeom prst="rect">
            <a:avLst/>
          </a:prstGeom>
          <a:noFill/>
        </p:spPr>
        <p:txBody>
          <a:bodyPr rot="0" spcFirstLastPara="0" vertOverflow="overflow" horzOverflow="overflow" vert="horz" wrap="square" lIns="137160" tIns="68580" rIns="137160" bIns="68580" numCol="1" spcCol="0" rtlCol="0" fromWordArt="0" anchor="t" anchorCtr="0" forceAA="0" compatLnSpc="1">
            <a:prstTxWarp prst="textNoShape">
              <a:avLst/>
            </a:prstTxWarp>
            <a:spAutoFit/>
          </a:bodyPr>
          <a:lstStyle/>
          <a:p>
            <a:pPr marL="514350" indent="-514350">
              <a:buFont typeface="Wingdings" panose="05000000000000000000" pitchFamily="2" charset="2"/>
              <a:buChar char="Ø"/>
            </a:pPr>
            <a:r>
              <a:rPr lang="en-US" sz="3000" dirty="0">
                <a:cs typeface="Segoe UI"/>
              </a:rPr>
              <a:t>if the server is located in </a:t>
            </a:r>
            <a:r>
              <a:rPr lang="en-US" sz="3000" b="1" dirty="0">
                <a:cs typeface="Segoe UI"/>
              </a:rPr>
              <a:t>Italy</a:t>
            </a:r>
            <a:r>
              <a:rPr lang="en-US" sz="3000" dirty="0">
                <a:cs typeface="Segoe UI"/>
              </a:rPr>
              <a:t>​</a:t>
            </a:r>
          </a:p>
          <a:p>
            <a:r>
              <a:rPr lang="en-US" sz="3000" dirty="0">
                <a:cs typeface="Segoe UI"/>
              </a:rPr>
              <a:t>​</a:t>
            </a:r>
          </a:p>
          <a:p>
            <a:pPr lvl="1"/>
            <a:r>
              <a:rPr lang="en-US" sz="3000" dirty="0">
                <a:cs typeface="Segoe UI"/>
              </a:rPr>
              <a:t>Agcom may order the </a:t>
            </a:r>
            <a:r>
              <a:rPr lang="en-US" sz="3000" b="1" dirty="0">
                <a:cs typeface="Segoe UI"/>
              </a:rPr>
              <a:t>hosting provider </a:t>
            </a:r>
            <a:r>
              <a:rPr lang="en-US" sz="3000" dirty="0">
                <a:cs typeface="Segoe UI"/>
              </a:rPr>
              <a:t>under the Italian jurisdiction to </a:t>
            </a:r>
            <a:r>
              <a:rPr lang="en-US" sz="3000" b="1" dirty="0">
                <a:cs typeface="Segoe UI"/>
              </a:rPr>
              <a:t>remove </a:t>
            </a:r>
            <a:r>
              <a:rPr lang="en-US" sz="3000" dirty="0">
                <a:cs typeface="Segoe UI"/>
              </a:rPr>
              <a:t>the digital work from the website</a:t>
            </a:r>
          </a:p>
        </p:txBody>
      </p:sp>
      <p:sp>
        <p:nvSpPr>
          <p:cNvPr id="7" name="CasellaDiTesto 6">
            <a:extLst>
              <a:ext uri="{FF2B5EF4-FFF2-40B4-BE49-F238E27FC236}">
                <a16:creationId xmlns:a16="http://schemas.microsoft.com/office/drawing/2014/main" id="{4E7328C3-3FCA-51ED-9081-C3E84650DDBC}"/>
              </a:ext>
            </a:extLst>
          </p:cNvPr>
          <p:cNvSpPr txBox="1"/>
          <p:nvPr/>
        </p:nvSpPr>
        <p:spPr>
          <a:xfrm>
            <a:off x="8546342" y="2885251"/>
            <a:ext cx="6605552" cy="4755148"/>
          </a:xfrm>
          <a:prstGeom prst="rect">
            <a:avLst/>
          </a:prstGeom>
          <a:noFill/>
        </p:spPr>
        <p:txBody>
          <a:bodyPr rot="0" spcFirstLastPara="0" vertOverflow="overflow" horzOverflow="overflow" vert="horz" wrap="square" lIns="137160" tIns="68580" rIns="137160" bIns="68580" numCol="1" spcCol="0" rtlCol="0" fromWordArt="0" anchor="t" anchorCtr="0" forceAA="0" compatLnSpc="1">
            <a:prstTxWarp prst="textNoShape">
              <a:avLst/>
            </a:prstTxWarp>
            <a:spAutoFit/>
          </a:bodyPr>
          <a:lstStyle/>
          <a:p>
            <a:pPr marL="514350" indent="-514350">
              <a:buFont typeface="Wingdings" panose="05000000000000000000" pitchFamily="2" charset="2"/>
              <a:buChar char="Ø"/>
            </a:pPr>
            <a:r>
              <a:rPr lang="en-US" sz="3000" dirty="0">
                <a:cs typeface="Segoe UI"/>
              </a:rPr>
              <a:t>if the server is located </a:t>
            </a:r>
            <a:r>
              <a:rPr lang="en-US" sz="3000" b="1" dirty="0">
                <a:cs typeface="Segoe UI"/>
              </a:rPr>
              <a:t>outside of Italy</a:t>
            </a:r>
            <a:r>
              <a:rPr lang="en-US" sz="3000" dirty="0">
                <a:cs typeface="Segoe UI"/>
              </a:rPr>
              <a:t>​</a:t>
            </a:r>
          </a:p>
          <a:p>
            <a:r>
              <a:rPr lang="en-US" sz="3000" dirty="0">
                <a:cs typeface="Segoe UI"/>
              </a:rPr>
              <a:t>​</a:t>
            </a:r>
          </a:p>
          <a:p>
            <a:pPr lvl="1"/>
            <a:r>
              <a:rPr lang="en-AU" sz="3000" dirty="0">
                <a:cs typeface="Segoe UI"/>
              </a:rPr>
              <a:t>Agcom may intervene only towards </a:t>
            </a:r>
            <a:r>
              <a:rPr lang="en-AU" sz="3000" b="1" dirty="0">
                <a:cs typeface="Segoe UI"/>
              </a:rPr>
              <a:t>mere conduit </a:t>
            </a:r>
            <a:r>
              <a:rPr lang="en-AU" sz="3000" dirty="0">
                <a:cs typeface="Segoe UI"/>
              </a:rPr>
              <a:t>providers</a:t>
            </a:r>
            <a:r>
              <a:rPr lang="en-AU" sz="3000" b="1" dirty="0">
                <a:cs typeface="Segoe UI"/>
              </a:rPr>
              <a:t> </a:t>
            </a:r>
            <a:r>
              <a:rPr lang="en-AU" sz="3000" dirty="0">
                <a:cs typeface="Segoe UI"/>
              </a:rPr>
              <a:t>under the Italian jurisdiction who may be ordered to disable the access to the website (</a:t>
            </a:r>
            <a:r>
              <a:rPr lang="en-US" sz="3000" dirty="0">
                <a:cs typeface="Segoe UI"/>
              </a:rPr>
              <a:t>domain names or IP addresses)</a:t>
            </a:r>
            <a:endParaRPr lang="it-IT" sz="3000" dirty="0">
              <a:cs typeface="Segoe UI"/>
            </a:endParaRPr>
          </a:p>
        </p:txBody>
      </p:sp>
      <p:sp>
        <p:nvSpPr>
          <p:cNvPr id="9" name="CasellaDiTesto 8">
            <a:extLst>
              <a:ext uri="{FF2B5EF4-FFF2-40B4-BE49-F238E27FC236}">
                <a16:creationId xmlns:a16="http://schemas.microsoft.com/office/drawing/2014/main" id="{D4A2CE71-1BB7-402D-257B-7B7CE62C0700}"/>
              </a:ext>
            </a:extLst>
          </p:cNvPr>
          <p:cNvSpPr txBox="1"/>
          <p:nvPr/>
        </p:nvSpPr>
        <p:spPr>
          <a:xfrm>
            <a:off x="1155683" y="1954106"/>
            <a:ext cx="11966712" cy="1246495"/>
          </a:xfrm>
          <a:prstGeom prst="rect">
            <a:avLst/>
          </a:prstGeom>
          <a:noFill/>
        </p:spPr>
        <p:txBody>
          <a:bodyPr rot="0" spcFirstLastPara="0" vertOverflow="overflow" horzOverflow="overflow" vert="horz" wrap="square" lIns="137160" tIns="68580" rIns="137160" bIns="68580" numCol="1" spcCol="0" rtlCol="0" fromWordArt="0" anchor="t" anchorCtr="0" forceAA="0" compatLnSpc="1">
            <a:prstTxWarp prst="textNoShape">
              <a:avLst/>
            </a:prstTxWarp>
            <a:spAutoFit/>
          </a:bodyPr>
          <a:lstStyle/>
          <a:p>
            <a:r>
              <a:rPr lang="it-IT" sz="3600" dirty="0">
                <a:cs typeface="Calibri"/>
              </a:rPr>
              <a:t>The </a:t>
            </a:r>
            <a:r>
              <a:rPr lang="it-IT" sz="3600" dirty="0" err="1">
                <a:cs typeface="Calibri"/>
              </a:rPr>
              <a:t>regulation</a:t>
            </a:r>
            <a:r>
              <a:rPr lang="it-IT" sz="3600" dirty="0">
                <a:cs typeface="Calibri"/>
              </a:rPr>
              <a:t> </a:t>
            </a:r>
            <a:r>
              <a:rPr lang="it-IT" sz="3600" dirty="0" err="1">
                <a:cs typeface="Calibri"/>
              </a:rPr>
              <a:t>does</a:t>
            </a:r>
            <a:r>
              <a:rPr lang="it-IT" sz="3600" dirty="0">
                <a:cs typeface="Calibri"/>
              </a:rPr>
              <a:t> </a:t>
            </a:r>
            <a:r>
              <a:rPr lang="it-IT" sz="3600" dirty="0" err="1">
                <a:cs typeface="Calibri"/>
              </a:rPr>
              <a:t>not</a:t>
            </a:r>
            <a:r>
              <a:rPr lang="it-IT" sz="3600" dirty="0">
                <a:cs typeface="Calibri"/>
              </a:rPr>
              <a:t> </a:t>
            </a:r>
            <a:r>
              <a:rPr lang="it-IT" sz="3600" dirty="0" err="1">
                <a:cs typeface="Calibri"/>
              </a:rPr>
              <a:t>refer</a:t>
            </a:r>
            <a:r>
              <a:rPr lang="it-IT" sz="3600" dirty="0">
                <a:cs typeface="Calibri"/>
              </a:rPr>
              <a:t> to end-users of </a:t>
            </a:r>
            <a:r>
              <a:rPr lang="it-IT" sz="3600" dirty="0" err="1">
                <a:cs typeface="Calibri"/>
              </a:rPr>
              <a:t>digital</a:t>
            </a:r>
            <a:r>
              <a:rPr lang="it-IT" sz="3600" dirty="0">
                <a:cs typeface="Calibri"/>
              </a:rPr>
              <a:t> works </a:t>
            </a:r>
            <a:endParaRPr lang="it-IT" sz="3600" dirty="0"/>
          </a:p>
        </p:txBody>
      </p:sp>
      <p:sp>
        <p:nvSpPr>
          <p:cNvPr id="8" name="CasellaDiTesto 7">
            <a:extLst>
              <a:ext uri="{FF2B5EF4-FFF2-40B4-BE49-F238E27FC236}">
                <a16:creationId xmlns:a16="http://schemas.microsoft.com/office/drawing/2014/main" id="{6EAFE86E-8BC8-B538-A9C2-0AFE996FC5A8}"/>
              </a:ext>
            </a:extLst>
          </p:cNvPr>
          <p:cNvSpPr txBox="1"/>
          <p:nvPr/>
        </p:nvSpPr>
        <p:spPr>
          <a:xfrm>
            <a:off x="5500116" y="7879046"/>
            <a:ext cx="11260836" cy="1292662"/>
          </a:xfrm>
          <a:prstGeom prst="rect">
            <a:avLst/>
          </a:prstGeom>
          <a:noFill/>
        </p:spPr>
        <p:txBody>
          <a:bodyPr wrap="square" rtlCol="0">
            <a:spAutoFit/>
          </a:bodyPr>
          <a:lstStyle/>
          <a:p>
            <a:pPr marL="514350" indent="-514350">
              <a:buFont typeface="Wingdings" panose="05000000000000000000" pitchFamily="2" charset="2"/>
              <a:buChar char="Ø"/>
            </a:pPr>
            <a:r>
              <a:rPr lang="en-GB" sz="3000" dirty="0">
                <a:cs typeface="Segoe UI"/>
              </a:rPr>
              <a:t>In case of incompliance with the order, Agcom can impose </a:t>
            </a:r>
            <a:r>
              <a:rPr lang="en-GB" sz="3000" b="1" dirty="0">
                <a:cs typeface="Segoe UI"/>
              </a:rPr>
              <a:t>fines up to 2% of revenue </a:t>
            </a:r>
            <a:endParaRPr lang="it-IT" sz="3000" b="1" dirty="0">
              <a:cs typeface="Segoe UI"/>
            </a:endParaRPr>
          </a:p>
          <a:p>
            <a:endParaRPr lang="it-IT" dirty="0"/>
          </a:p>
        </p:txBody>
      </p:sp>
    </p:spTree>
    <p:extLst>
      <p:ext uri="{BB962C8B-B14F-4D97-AF65-F5344CB8AC3E}">
        <p14:creationId xmlns:p14="http://schemas.microsoft.com/office/powerpoint/2010/main" val="2750535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15788" y="1"/>
            <a:ext cx="6272213" cy="1585913"/>
          </a:xfrm>
          <a:prstGeom prst="rect">
            <a:avLst/>
          </a:prstGeom>
        </p:spPr>
      </p:pic>
      <p:pic>
        <p:nvPicPr>
          <p:cNvPr id="5" name="Segnaposto contenuto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8758238"/>
            <a:ext cx="4572000" cy="1528763"/>
          </a:xfrm>
        </p:spPr>
      </p:pic>
      <p:pic>
        <p:nvPicPr>
          <p:cNvPr id="11" name="Immagin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271" y="357187"/>
            <a:ext cx="1014413" cy="871538"/>
          </a:xfrm>
          <a:prstGeom prst="rect">
            <a:avLst/>
          </a:prstGeom>
        </p:spPr>
      </p:pic>
      <p:sp>
        <p:nvSpPr>
          <p:cNvPr id="7" name="Rectángulo 1"/>
          <p:cNvSpPr>
            <a:spLocks noChangeArrowheads="1"/>
          </p:cNvSpPr>
          <p:nvPr/>
        </p:nvSpPr>
        <p:spPr bwMode="auto">
          <a:xfrm>
            <a:off x="3562351" y="1112045"/>
            <a:ext cx="9996488" cy="738664"/>
          </a:xfrm>
          <a:prstGeom prst="rect">
            <a:avLst/>
          </a:prstGeom>
          <a:noFill/>
          <a:ln>
            <a:noFill/>
          </a:ln>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fontAlgn="base">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defRPr/>
            </a:pPr>
            <a:r>
              <a:rPr lang="fr-FR" altLang="it-IT" sz="4200" dirty="0">
                <a:solidFill>
                  <a:schemeClr val="accent2">
                    <a:lumMod val="50000"/>
                  </a:schemeClr>
                </a:solidFill>
                <a:latin typeface="Myriad Pro" charset="0"/>
              </a:rPr>
              <a:t>The formal proceedings:  </a:t>
            </a:r>
            <a:r>
              <a:rPr lang="fr-FR" altLang="it-IT" sz="4200" b="1" dirty="0">
                <a:solidFill>
                  <a:schemeClr val="accent2">
                    <a:lumMod val="50000"/>
                  </a:schemeClr>
                </a:solidFill>
                <a:latin typeface="Myriad Pro" charset="0"/>
              </a:rPr>
              <a:t>type of lanes</a:t>
            </a:r>
          </a:p>
        </p:txBody>
      </p:sp>
      <p:sp>
        <p:nvSpPr>
          <p:cNvPr id="9" name="CasellaDiTesto 10">
            <a:extLst>
              <a:ext uri="{FF2B5EF4-FFF2-40B4-BE49-F238E27FC236}">
                <a16:creationId xmlns:a16="http://schemas.microsoft.com/office/drawing/2014/main" id="{F92CC733-A399-46F0-A1B0-0CA2D98EF834}"/>
              </a:ext>
            </a:extLst>
          </p:cNvPr>
          <p:cNvSpPr txBox="1">
            <a:spLocks noChangeArrowheads="1"/>
          </p:cNvSpPr>
          <p:nvPr/>
        </p:nvSpPr>
        <p:spPr bwMode="auto">
          <a:xfrm>
            <a:off x="7448550" y="7570832"/>
            <a:ext cx="432169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indent="0">
              <a:spcBef>
                <a:spcPct val="0"/>
              </a:spcBef>
              <a:buNone/>
            </a:pPr>
            <a:r>
              <a:rPr lang="it-IT" altLang="it-IT" sz="2700"/>
              <a:t>(</a:t>
            </a:r>
            <a:r>
              <a:rPr lang="it-IT" altLang="it-IT" sz="2700" i="1"/>
              <a:t>single right holder</a:t>
            </a:r>
            <a:r>
              <a:rPr lang="it-IT" altLang="it-IT" sz="2700"/>
              <a:t>)</a:t>
            </a:r>
          </a:p>
        </p:txBody>
      </p:sp>
      <p:sp>
        <p:nvSpPr>
          <p:cNvPr id="4" name="Freccia a gallone 3">
            <a:extLst>
              <a:ext uri="{FF2B5EF4-FFF2-40B4-BE49-F238E27FC236}">
                <a16:creationId xmlns:a16="http://schemas.microsoft.com/office/drawing/2014/main" id="{78A04D6C-5708-4915-94E1-01333CE733A8}"/>
              </a:ext>
            </a:extLst>
          </p:cNvPr>
          <p:cNvSpPr/>
          <p:nvPr/>
        </p:nvSpPr>
        <p:spPr>
          <a:xfrm>
            <a:off x="4759270" y="5457167"/>
            <a:ext cx="12513746" cy="2773632"/>
          </a:xfrm>
          <a:prstGeom prst="chevron">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000" dirty="0">
                <a:solidFill>
                  <a:srgbClr val="009999"/>
                </a:solidFill>
              </a:rPr>
              <a:t>Fast lane: 12 days</a:t>
            </a:r>
          </a:p>
          <a:p>
            <a:pPr marL="257175" indent="-257175">
              <a:buFontTx/>
              <a:buChar char="-"/>
            </a:pPr>
            <a:r>
              <a:rPr lang="it-IT" sz="2100" b="1" u="sng" dirty="0">
                <a:solidFill>
                  <a:schemeClr val="tx1">
                    <a:lumMod val="50000"/>
                    <a:lumOff val="50000"/>
                  </a:schemeClr>
                </a:solidFill>
              </a:rPr>
              <a:t>Massive </a:t>
            </a:r>
            <a:r>
              <a:rPr lang="it-IT" sz="2100" b="1" u="sng" dirty="0" err="1">
                <a:solidFill>
                  <a:schemeClr val="tx1">
                    <a:lumMod val="50000"/>
                    <a:lumOff val="50000"/>
                  </a:schemeClr>
                </a:solidFill>
              </a:rPr>
              <a:t>infringement</a:t>
            </a:r>
            <a:r>
              <a:rPr lang="it-IT" sz="2100" b="1" u="sng" dirty="0">
                <a:solidFill>
                  <a:schemeClr val="tx1">
                    <a:lumMod val="50000"/>
                    <a:lumOff val="50000"/>
                  </a:schemeClr>
                </a:solidFill>
              </a:rPr>
              <a:t> </a:t>
            </a:r>
            <a:r>
              <a:rPr lang="it-IT" sz="2100" dirty="0">
                <a:solidFill>
                  <a:schemeClr val="tx1">
                    <a:lumMod val="50000"/>
                    <a:lumOff val="50000"/>
                  </a:schemeClr>
                </a:solidFill>
              </a:rPr>
              <a:t>and </a:t>
            </a:r>
            <a:r>
              <a:rPr lang="it-IT" sz="2100" dirty="0" err="1">
                <a:solidFill>
                  <a:schemeClr val="tx1">
                    <a:lumMod val="50000"/>
                    <a:lumOff val="50000"/>
                  </a:schemeClr>
                </a:solidFill>
              </a:rPr>
              <a:t>serious</a:t>
            </a:r>
            <a:r>
              <a:rPr lang="it-IT" sz="2100" dirty="0">
                <a:solidFill>
                  <a:schemeClr val="tx1">
                    <a:lumMod val="50000"/>
                    <a:lumOff val="50000"/>
                  </a:schemeClr>
                </a:solidFill>
              </a:rPr>
              <a:t> </a:t>
            </a:r>
            <a:r>
              <a:rPr lang="it-IT" sz="2100" dirty="0" err="1">
                <a:solidFill>
                  <a:schemeClr val="tx1">
                    <a:lumMod val="50000"/>
                    <a:lumOff val="50000"/>
                  </a:schemeClr>
                </a:solidFill>
              </a:rPr>
              <a:t>threat</a:t>
            </a:r>
            <a:r>
              <a:rPr lang="it-IT" sz="2100" dirty="0">
                <a:solidFill>
                  <a:schemeClr val="tx1">
                    <a:lumMod val="50000"/>
                    <a:lumOff val="50000"/>
                  </a:schemeClr>
                </a:solidFill>
              </a:rPr>
              <a:t> to the </a:t>
            </a:r>
            <a:r>
              <a:rPr lang="it-IT" sz="2100" dirty="0" err="1">
                <a:solidFill>
                  <a:schemeClr val="tx1">
                    <a:lumMod val="50000"/>
                    <a:lumOff val="50000"/>
                  </a:schemeClr>
                </a:solidFill>
              </a:rPr>
              <a:t>economic</a:t>
            </a:r>
            <a:r>
              <a:rPr lang="it-IT" sz="2100" dirty="0">
                <a:solidFill>
                  <a:schemeClr val="tx1">
                    <a:lumMod val="50000"/>
                    <a:lumOff val="50000"/>
                  </a:schemeClr>
                </a:solidFill>
              </a:rPr>
              <a:t> </a:t>
            </a:r>
            <a:r>
              <a:rPr lang="it-IT" sz="2100" dirty="0" err="1">
                <a:solidFill>
                  <a:schemeClr val="tx1">
                    <a:lumMod val="50000"/>
                    <a:lumOff val="50000"/>
                  </a:schemeClr>
                </a:solidFill>
              </a:rPr>
              <a:t>exploitment</a:t>
            </a:r>
            <a:r>
              <a:rPr lang="it-IT" sz="2100" dirty="0">
                <a:solidFill>
                  <a:schemeClr val="tx1">
                    <a:lumMod val="50000"/>
                    <a:lumOff val="50000"/>
                  </a:schemeClr>
                </a:solidFill>
              </a:rPr>
              <a:t> of works</a:t>
            </a:r>
          </a:p>
          <a:p>
            <a:pPr marL="257175" indent="-257175">
              <a:buFontTx/>
              <a:buChar char="-"/>
            </a:pPr>
            <a:r>
              <a:rPr lang="it-IT" sz="2100" dirty="0">
                <a:solidFill>
                  <a:schemeClr val="tx1">
                    <a:lumMod val="50000"/>
                    <a:lumOff val="50000"/>
                  </a:schemeClr>
                </a:solidFill>
              </a:rPr>
              <a:t>The </a:t>
            </a:r>
            <a:r>
              <a:rPr lang="it-IT" sz="2100" dirty="0" err="1">
                <a:solidFill>
                  <a:schemeClr val="tx1">
                    <a:lumMod val="50000"/>
                    <a:lumOff val="50000"/>
                  </a:schemeClr>
                </a:solidFill>
              </a:rPr>
              <a:t>complaint</a:t>
            </a:r>
            <a:r>
              <a:rPr lang="it-IT" sz="2100" dirty="0">
                <a:solidFill>
                  <a:schemeClr val="tx1">
                    <a:lumMod val="50000"/>
                    <a:lumOff val="50000"/>
                  </a:schemeClr>
                </a:solidFill>
              </a:rPr>
              <a:t> </a:t>
            </a:r>
            <a:r>
              <a:rPr lang="it-IT" sz="2100" dirty="0" err="1">
                <a:solidFill>
                  <a:schemeClr val="tx1">
                    <a:lumMod val="50000"/>
                    <a:lumOff val="50000"/>
                  </a:schemeClr>
                </a:solidFill>
              </a:rPr>
              <a:t>comes</a:t>
            </a:r>
            <a:r>
              <a:rPr lang="it-IT" sz="2100" dirty="0">
                <a:solidFill>
                  <a:schemeClr val="tx1">
                    <a:lumMod val="50000"/>
                    <a:lumOff val="50000"/>
                  </a:schemeClr>
                </a:solidFill>
              </a:rPr>
              <a:t> from an </a:t>
            </a:r>
            <a:r>
              <a:rPr lang="it-IT" sz="2100" dirty="0" err="1">
                <a:solidFill>
                  <a:schemeClr val="tx1">
                    <a:lumMod val="50000"/>
                    <a:lumOff val="50000"/>
                  </a:schemeClr>
                </a:solidFill>
              </a:rPr>
              <a:t>authorised</a:t>
            </a:r>
            <a:r>
              <a:rPr lang="it-IT" sz="2100" dirty="0">
                <a:solidFill>
                  <a:schemeClr val="tx1">
                    <a:lumMod val="50000"/>
                    <a:lumOff val="50000"/>
                  </a:schemeClr>
                </a:solidFill>
              </a:rPr>
              <a:t> or </a:t>
            </a:r>
            <a:r>
              <a:rPr lang="it-IT" sz="2100" dirty="0" err="1">
                <a:solidFill>
                  <a:schemeClr val="tx1">
                    <a:lumMod val="50000"/>
                    <a:lumOff val="50000"/>
                  </a:schemeClr>
                </a:solidFill>
              </a:rPr>
              <a:t>delegated</a:t>
            </a:r>
            <a:r>
              <a:rPr lang="it-IT" sz="2100" dirty="0">
                <a:solidFill>
                  <a:schemeClr val="tx1">
                    <a:lumMod val="50000"/>
                    <a:lumOff val="50000"/>
                  </a:schemeClr>
                </a:solidFill>
              </a:rPr>
              <a:t> </a:t>
            </a:r>
            <a:r>
              <a:rPr lang="it-IT" sz="2100" dirty="0" err="1">
                <a:solidFill>
                  <a:schemeClr val="tx1">
                    <a:lumMod val="50000"/>
                    <a:lumOff val="50000"/>
                  </a:schemeClr>
                </a:solidFill>
              </a:rPr>
              <a:t>entity</a:t>
            </a:r>
            <a:r>
              <a:rPr lang="it-IT" sz="2100" dirty="0">
                <a:solidFill>
                  <a:schemeClr val="tx1">
                    <a:lumMod val="50000"/>
                    <a:lumOff val="50000"/>
                  </a:schemeClr>
                </a:solidFill>
              </a:rPr>
              <a:t> (Union, </a:t>
            </a:r>
            <a:r>
              <a:rPr lang="it-IT" sz="2100" dirty="0" err="1">
                <a:solidFill>
                  <a:schemeClr val="tx1">
                    <a:lumMod val="50000"/>
                    <a:lumOff val="50000"/>
                  </a:schemeClr>
                </a:solidFill>
              </a:rPr>
              <a:t>antipiracy</a:t>
            </a:r>
            <a:r>
              <a:rPr lang="it-IT" sz="2100" dirty="0">
                <a:solidFill>
                  <a:schemeClr val="tx1">
                    <a:lumMod val="50000"/>
                    <a:lumOff val="50000"/>
                  </a:schemeClr>
                </a:solidFill>
              </a:rPr>
              <a:t> </a:t>
            </a:r>
            <a:r>
              <a:rPr lang="it-IT" sz="2100" dirty="0" err="1">
                <a:solidFill>
                  <a:schemeClr val="tx1">
                    <a:lumMod val="50000"/>
                    <a:lumOff val="50000"/>
                  </a:schemeClr>
                </a:solidFill>
              </a:rPr>
              <a:t>association</a:t>
            </a:r>
            <a:r>
              <a:rPr lang="it-IT" sz="2100" dirty="0">
                <a:solidFill>
                  <a:schemeClr val="tx1">
                    <a:lumMod val="50000"/>
                    <a:lumOff val="50000"/>
                  </a:schemeClr>
                </a:solidFill>
              </a:rPr>
              <a:t> or CMO/IME)</a:t>
            </a:r>
          </a:p>
          <a:p>
            <a:pPr marL="257175" indent="-257175">
              <a:buFontTx/>
              <a:buChar char="-"/>
            </a:pPr>
            <a:r>
              <a:rPr lang="it-IT" sz="2100" dirty="0">
                <a:solidFill>
                  <a:schemeClr val="tx1">
                    <a:lumMod val="50000"/>
                    <a:lumOff val="50000"/>
                  </a:schemeClr>
                </a:solidFill>
              </a:rPr>
              <a:t>The </a:t>
            </a:r>
            <a:r>
              <a:rPr lang="it-IT" sz="2100" dirty="0" err="1">
                <a:solidFill>
                  <a:schemeClr val="tx1">
                    <a:lumMod val="50000"/>
                    <a:lumOff val="50000"/>
                  </a:schemeClr>
                </a:solidFill>
              </a:rPr>
              <a:t>dissmissal</a:t>
            </a:r>
            <a:r>
              <a:rPr lang="it-IT" sz="2100" dirty="0">
                <a:solidFill>
                  <a:schemeClr val="tx1">
                    <a:lumMod val="50000"/>
                    <a:lumOff val="50000"/>
                  </a:schemeClr>
                </a:solidFill>
              </a:rPr>
              <a:t> or the opening of the </a:t>
            </a:r>
            <a:r>
              <a:rPr lang="it-IT" sz="2100" dirty="0" err="1">
                <a:solidFill>
                  <a:schemeClr val="tx1">
                    <a:lumMod val="50000"/>
                    <a:lumOff val="50000"/>
                  </a:schemeClr>
                </a:solidFill>
              </a:rPr>
              <a:t>proceeding</a:t>
            </a:r>
            <a:r>
              <a:rPr lang="it-IT" sz="2100" dirty="0">
                <a:solidFill>
                  <a:schemeClr val="tx1">
                    <a:lumMod val="50000"/>
                    <a:lumOff val="50000"/>
                  </a:schemeClr>
                </a:solidFill>
              </a:rPr>
              <a:t> </a:t>
            </a:r>
            <a:r>
              <a:rPr lang="it-IT" sz="2100" dirty="0" err="1">
                <a:solidFill>
                  <a:schemeClr val="tx1">
                    <a:lumMod val="50000"/>
                    <a:lumOff val="50000"/>
                  </a:schemeClr>
                </a:solidFill>
              </a:rPr>
              <a:t>is</a:t>
            </a:r>
            <a:r>
              <a:rPr lang="it-IT" sz="2100" dirty="0">
                <a:solidFill>
                  <a:schemeClr val="tx1">
                    <a:lumMod val="50000"/>
                    <a:lumOff val="50000"/>
                  </a:schemeClr>
                </a:solidFill>
              </a:rPr>
              <a:t> </a:t>
            </a:r>
            <a:r>
              <a:rPr lang="it-IT" sz="2100" dirty="0" err="1">
                <a:solidFill>
                  <a:schemeClr val="tx1">
                    <a:lumMod val="50000"/>
                    <a:lumOff val="50000"/>
                  </a:schemeClr>
                </a:solidFill>
              </a:rPr>
              <a:t>done</a:t>
            </a:r>
            <a:r>
              <a:rPr lang="it-IT" sz="2100" dirty="0">
                <a:solidFill>
                  <a:schemeClr val="tx1">
                    <a:lumMod val="50000"/>
                    <a:lumOff val="50000"/>
                  </a:schemeClr>
                </a:solidFill>
              </a:rPr>
              <a:t> </a:t>
            </a:r>
            <a:r>
              <a:rPr lang="it-IT" sz="2100" dirty="0" err="1">
                <a:solidFill>
                  <a:schemeClr val="tx1">
                    <a:lumMod val="50000"/>
                    <a:lumOff val="50000"/>
                  </a:schemeClr>
                </a:solidFill>
              </a:rPr>
              <a:t>within</a:t>
            </a:r>
            <a:r>
              <a:rPr lang="it-IT" sz="2100" dirty="0">
                <a:solidFill>
                  <a:schemeClr val="tx1">
                    <a:lumMod val="50000"/>
                    <a:lumOff val="50000"/>
                  </a:schemeClr>
                </a:solidFill>
              </a:rPr>
              <a:t> </a:t>
            </a:r>
            <a:r>
              <a:rPr lang="it-IT" sz="2100" b="1" u="sng" dirty="0">
                <a:solidFill>
                  <a:schemeClr val="tx1">
                    <a:lumMod val="50000"/>
                    <a:lumOff val="50000"/>
                  </a:schemeClr>
                </a:solidFill>
              </a:rPr>
              <a:t>3 days</a:t>
            </a:r>
          </a:p>
          <a:p>
            <a:pPr marL="257175" indent="-257175">
              <a:buFontTx/>
              <a:buChar char="-"/>
            </a:pPr>
            <a:r>
              <a:rPr lang="it-IT" sz="2100" dirty="0">
                <a:solidFill>
                  <a:schemeClr val="tx1">
                    <a:lumMod val="50000"/>
                    <a:lumOff val="50000"/>
                  </a:schemeClr>
                </a:solidFill>
              </a:rPr>
              <a:t>Compliance </a:t>
            </a:r>
            <a:r>
              <a:rPr lang="it-IT" sz="2100" dirty="0" err="1">
                <a:solidFill>
                  <a:schemeClr val="tx1">
                    <a:lumMod val="50000"/>
                    <a:lumOff val="50000"/>
                  </a:schemeClr>
                </a:solidFill>
              </a:rPr>
              <a:t>is</a:t>
            </a:r>
            <a:r>
              <a:rPr lang="it-IT" sz="2100" dirty="0">
                <a:solidFill>
                  <a:schemeClr val="tx1">
                    <a:lumMod val="50000"/>
                    <a:lumOff val="50000"/>
                  </a:schemeClr>
                </a:solidFill>
              </a:rPr>
              <a:t> </a:t>
            </a:r>
            <a:r>
              <a:rPr lang="it-IT" sz="2100" dirty="0" err="1">
                <a:solidFill>
                  <a:schemeClr val="tx1">
                    <a:lumMod val="50000"/>
                    <a:lumOff val="50000"/>
                  </a:schemeClr>
                </a:solidFill>
              </a:rPr>
              <a:t>ensured</a:t>
            </a:r>
            <a:r>
              <a:rPr lang="it-IT" sz="2100" dirty="0">
                <a:solidFill>
                  <a:schemeClr val="tx1">
                    <a:lumMod val="50000"/>
                    <a:lumOff val="50000"/>
                  </a:schemeClr>
                </a:solidFill>
              </a:rPr>
              <a:t> </a:t>
            </a:r>
            <a:r>
              <a:rPr lang="it-IT" sz="2100" dirty="0" err="1">
                <a:solidFill>
                  <a:schemeClr val="tx1">
                    <a:lumMod val="50000"/>
                    <a:lumOff val="50000"/>
                  </a:schemeClr>
                </a:solidFill>
              </a:rPr>
              <a:t>within</a:t>
            </a:r>
            <a:r>
              <a:rPr lang="it-IT" sz="2100" dirty="0">
                <a:solidFill>
                  <a:schemeClr val="tx1">
                    <a:lumMod val="50000"/>
                    <a:lumOff val="50000"/>
                  </a:schemeClr>
                </a:solidFill>
              </a:rPr>
              <a:t> 2 days</a:t>
            </a:r>
          </a:p>
        </p:txBody>
      </p:sp>
      <p:sp>
        <p:nvSpPr>
          <p:cNvPr id="12" name="Freccia a gallone 11">
            <a:extLst>
              <a:ext uri="{FF2B5EF4-FFF2-40B4-BE49-F238E27FC236}">
                <a16:creationId xmlns:a16="http://schemas.microsoft.com/office/drawing/2014/main" id="{3D03B43C-F5D9-4908-A5F1-8FBF07E134CC}"/>
              </a:ext>
            </a:extLst>
          </p:cNvPr>
          <p:cNvSpPr/>
          <p:nvPr/>
        </p:nvSpPr>
        <p:spPr>
          <a:xfrm>
            <a:off x="1792043" y="2162171"/>
            <a:ext cx="12513744" cy="2718738"/>
          </a:xfrm>
          <a:prstGeom prst="chevron">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solidFill>
                  <a:srgbClr val="009999"/>
                </a:solidFill>
              </a:rPr>
              <a:t>Ordinary</a:t>
            </a:r>
            <a:r>
              <a:rPr lang="it-IT" dirty="0">
                <a:solidFill>
                  <a:srgbClr val="009999"/>
                </a:solidFill>
              </a:rPr>
              <a:t> lane: 35 days</a:t>
            </a:r>
          </a:p>
          <a:p>
            <a:pPr marL="257175" indent="-257175">
              <a:buFontTx/>
              <a:buChar char="-"/>
            </a:pPr>
            <a:r>
              <a:rPr lang="it-IT" sz="2100" b="1" u="sng" dirty="0">
                <a:solidFill>
                  <a:schemeClr val="tx1">
                    <a:lumMod val="50000"/>
                    <a:lumOff val="50000"/>
                  </a:schemeClr>
                </a:solidFill>
              </a:rPr>
              <a:t>No massive </a:t>
            </a:r>
            <a:r>
              <a:rPr lang="it-IT" sz="2100" b="1" u="sng" dirty="0" err="1">
                <a:solidFill>
                  <a:schemeClr val="tx1">
                    <a:lumMod val="50000"/>
                    <a:lumOff val="50000"/>
                  </a:schemeClr>
                </a:solidFill>
              </a:rPr>
              <a:t>infringement</a:t>
            </a:r>
            <a:r>
              <a:rPr lang="it-IT" sz="2100" b="1" u="sng" dirty="0">
                <a:solidFill>
                  <a:schemeClr val="tx1">
                    <a:lumMod val="50000"/>
                    <a:lumOff val="50000"/>
                  </a:schemeClr>
                </a:solidFill>
              </a:rPr>
              <a:t> </a:t>
            </a:r>
            <a:r>
              <a:rPr lang="it-IT" sz="2100" dirty="0">
                <a:solidFill>
                  <a:schemeClr val="tx1">
                    <a:lumMod val="50000"/>
                    <a:lumOff val="50000"/>
                  </a:schemeClr>
                </a:solidFill>
              </a:rPr>
              <a:t>and </a:t>
            </a:r>
            <a:r>
              <a:rPr lang="it-IT" sz="2100" dirty="0" err="1">
                <a:solidFill>
                  <a:schemeClr val="tx1">
                    <a:lumMod val="50000"/>
                    <a:lumOff val="50000"/>
                  </a:schemeClr>
                </a:solidFill>
              </a:rPr>
              <a:t>serious</a:t>
            </a:r>
            <a:r>
              <a:rPr lang="it-IT" sz="2100" dirty="0">
                <a:solidFill>
                  <a:schemeClr val="tx1">
                    <a:lumMod val="50000"/>
                    <a:lumOff val="50000"/>
                  </a:schemeClr>
                </a:solidFill>
              </a:rPr>
              <a:t> </a:t>
            </a:r>
            <a:r>
              <a:rPr lang="it-IT" sz="2100" dirty="0" err="1">
                <a:solidFill>
                  <a:schemeClr val="tx1">
                    <a:lumMod val="50000"/>
                    <a:lumOff val="50000"/>
                  </a:schemeClr>
                </a:solidFill>
              </a:rPr>
              <a:t>threat</a:t>
            </a:r>
            <a:r>
              <a:rPr lang="it-IT" sz="2100" dirty="0">
                <a:solidFill>
                  <a:schemeClr val="tx1">
                    <a:lumMod val="50000"/>
                    <a:lumOff val="50000"/>
                  </a:schemeClr>
                </a:solidFill>
              </a:rPr>
              <a:t> to the </a:t>
            </a:r>
            <a:r>
              <a:rPr lang="it-IT" sz="2100" dirty="0" err="1">
                <a:solidFill>
                  <a:schemeClr val="tx1">
                    <a:lumMod val="50000"/>
                    <a:lumOff val="50000"/>
                  </a:schemeClr>
                </a:solidFill>
              </a:rPr>
              <a:t>economic</a:t>
            </a:r>
            <a:r>
              <a:rPr lang="it-IT" sz="2100" dirty="0">
                <a:solidFill>
                  <a:schemeClr val="tx1">
                    <a:lumMod val="50000"/>
                    <a:lumOff val="50000"/>
                  </a:schemeClr>
                </a:solidFill>
              </a:rPr>
              <a:t> </a:t>
            </a:r>
            <a:r>
              <a:rPr lang="it-IT" sz="2100" dirty="0" err="1">
                <a:solidFill>
                  <a:schemeClr val="tx1">
                    <a:lumMod val="50000"/>
                    <a:lumOff val="50000"/>
                  </a:schemeClr>
                </a:solidFill>
              </a:rPr>
              <a:t>exploitment</a:t>
            </a:r>
            <a:r>
              <a:rPr lang="it-IT" sz="2100" dirty="0">
                <a:solidFill>
                  <a:schemeClr val="tx1">
                    <a:lumMod val="50000"/>
                    <a:lumOff val="50000"/>
                  </a:schemeClr>
                </a:solidFill>
              </a:rPr>
              <a:t> of works</a:t>
            </a:r>
          </a:p>
          <a:p>
            <a:pPr marL="257175" indent="-257175">
              <a:buFontTx/>
              <a:buChar char="-"/>
            </a:pPr>
            <a:r>
              <a:rPr lang="it-IT" sz="2100" dirty="0">
                <a:solidFill>
                  <a:schemeClr val="tx1">
                    <a:lumMod val="50000"/>
                    <a:lumOff val="50000"/>
                  </a:schemeClr>
                </a:solidFill>
              </a:rPr>
              <a:t>The </a:t>
            </a:r>
            <a:r>
              <a:rPr lang="it-IT" sz="2100" dirty="0" err="1">
                <a:solidFill>
                  <a:schemeClr val="tx1">
                    <a:lumMod val="50000"/>
                    <a:lumOff val="50000"/>
                  </a:schemeClr>
                </a:solidFill>
              </a:rPr>
              <a:t>complaint</a:t>
            </a:r>
            <a:r>
              <a:rPr lang="it-IT" sz="2100" dirty="0">
                <a:solidFill>
                  <a:schemeClr val="tx1">
                    <a:lumMod val="50000"/>
                    <a:lumOff val="50000"/>
                  </a:schemeClr>
                </a:solidFill>
              </a:rPr>
              <a:t> </a:t>
            </a:r>
            <a:r>
              <a:rPr lang="it-IT" sz="2100" dirty="0" err="1">
                <a:solidFill>
                  <a:schemeClr val="tx1">
                    <a:lumMod val="50000"/>
                    <a:lumOff val="50000"/>
                  </a:schemeClr>
                </a:solidFill>
              </a:rPr>
              <a:t>comes</a:t>
            </a:r>
            <a:r>
              <a:rPr lang="it-IT" sz="2100" dirty="0">
                <a:solidFill>
                  <a:schemeClr val="tx1">
                    <a:lumMod val="50000"/>
                    <a:lumOff val="50000"/>
                  </a:schemeClr>
                </a:solidFill>
              </a:rPr>
              <a:t> from single </a:t>
            </a:r>
            <a:r>
              <a:rPr lang="it-IT" sz="2100" dirty="0" err="1">
                <a:solidFill>
                  <a:schemeClr val="tx1">
                    <a:lumMod val="50000"/>
                    <a:lumOff val="50000"/>
                  </a:schemeClr>
                </a:solidFill>
              </a:rPr>
              <a:t>rightholder</a:t>
            </a:r>
            <a:r>
              <a:rPr lang="it-IT" sz="2100" dirty="0">
                <a:solidFill>
                  <a:schemeClr val="tx1">
                    <a:lumMod val="50000"/>
                    <a:lumOff val="50000"/>
                  </a:schemeClr>
                </a:solidFill>
              </a:rPr>
              <a:t>/</a:t>
            </a:r>
            <a:r>
              <a:rPr lang="it-IT" sz="2100" dirty="0" err="1">
                <a:solidFill>
                  <a:schemeClr val="tx1">
                    <a:lumMod val="50000"/>
                    <a:lumOff val="50000"/>
                  </a:schemeClr>
                </a:solidFill>
              </a:rPr>
              <a:t>owner</a:t>
            </a:r>
            <a:endParaRPr lang="it-IT" sz="2100" dirty="0">
              <a:solidFill>
                <a:schemeClr val="tx1">
                  <a:lumMod val="50000"/>
                  <a:lumOff val="50000"/>
                </a:schemeClr>
              </a:solidFill>
            </a:endParaRPr>
          </a:p>
          <a:p>
            <a:pPr marL="257175" indent="-257175">
              <a:buFontTx/>
              <a:buChar char="-"/>
            </a:pPr>
            <a:r>
              <a:rPr lang="it-IT" sz="2100" dirty="0">
                <a:solidFill>
                  <a:schemeClr val="tx1">
                    <a:lumMod val="50000"/>
                    <a:lumOff val="50000"/>
                  </a:schemeClr>
                </a:solidFill>
              </a:rPr>
              <a:t>The </a:t>
            </a:r>
            <a:r>
              <a:rPr lang="it-IT" sz="2100" dirty="0" err="1">
                <a:solidFill>
                  <a:schemeClr val="tx1">
                    <a:lumMod val="50000"/>
                    <a:lumOff val="50000"/>
                  </a:schemeClr>
                </a:solidFill>
              </a:rPr>
              <a:t>dissmissal</a:t>
            </a:r>
            <a:r>
              <a:rPr lang="it-IT" sz="2100" dirty="0">
                <a:solidFill>
                  <a:schemeClr val="tx1">
                    <a:lumMod val="50000"/>
                    <a:lumOff val="50000"/>
                  </a:schemeClr>
                </a:solidFill>
              </a:rPr>
              <a:t> or the opening of the </a:t>
            </a:r>
            <a:r>
              <a:rPr lang="it-IT" sz="2100" dirty="0" err="1">
                <a:solidFill>
                  <a:schemeClr val="tx1">
                    <a:lumMod val="50000"/>
                    <a:lumOff val="50000"/>
                  </a:schemeClr>
                </a:solidFill>
              </a:rPr>
              <a:t>proceeding</a:t>
            </a:r>
            <a:r>
              <a:rPr lang="it-IT" sz="2100" dirty="0">
                <a:solidFill>
                  <a:schemeClr val="tx1">
                    <a:lumMod val="50000"/>
                    <a:lumOff val="50000"/>
                  </a:schemeClr>
                </a:solidFill>
              </a:rPr>
              <a:t> </a:t>
            </a:r>
            <a:r>
              <a:rPr lang="it-IT" sz="2100" dirty="0" err="1">
                <a:solidFill>
                  <a:schemeClr val="tx1">
                    <a:lumMod val="50000"/>
                    <a:lumOff val="50000"/>
                  </a:schemeClr>
                </a:solidFill>
              </a:rPr>
              <a:t>is</a:t>
            </a:r>
            <a:r>
              <a:rPr lang="it-IT" sz="2100" dirty="0">
                <a:solidFill>
                  <a:schemeClr val="tx1">
                    <a:lumMod val="50000"/>
                    <a:lumOff val="50000"/>
                  </a:schemeClr>
                </a:solidFill>
              </a:rPr>
              <a:t> </a:t>
            </a:r>
            <a:r>
              <a:rPr lang="it-IT" sz="2100" dirty="0" err="1">
                <a:solidFill>
                  <a:schemeClr val="tx1">
                    <a:lumMod val="50000"/>
                    <a:lumOff val="50000"/>
                  </a:schemeClr>
                </a:solidFill>
              </a:rPr>
              <a:t>done</a:t>
            </a:r>
            <a:r>
              <a:rPr lang="it-IT" sz="2100" dirty="0">
                <a:solidFill>
                  <a:schemeClr val="tx1">
                    <a:lumMod val="50000"/>
                    <a:lumOff val="50000"/>
                  </a:schemeClr>
                </a:solidFill>
              </a:rPr>
              <a:t> </a:t>
            </a:r>
            <a:r>
              <a:rPr lang="it-IT" sz="2100" dirty="0" err="1">
                <a:solidFill>
                  <a:schemeClr val="tx1">
                    <a:lumMod val="50000"/>
                    <a:lumOff val="50000"/>
                  </a:schemeClr>
                </a:solidFill>
              </a:rPr>
              <a:t>within</a:t>
            </a:r>
            <a:r>
              <a:rPr lang="it-IT" sz="2100" dirty="0">
                <a:solidFill>
                  <a:schemeClr val="tx1">
                    <a:lumMod val="50000"/>
                    <a:lumOff val="50000"/>
                  </a:schemeClr>
                </a:solidFill>
              </a:rPr>
              <a:t> </a:t>
            </a:r>
            <a:r>
              <a:rPr lang="it-IT" sz="2100" b="1" u="sng" dirty="0">
                <a:solidFill>
                  <a:schemeClr val="tx1">
                    <a:lumMod val="50000"/>
                    <a:lumOff val="50000"/>
                  </a:schemeClr>
                </a:solidFill>
              </a:rPr>
              <a:t>7 days</a:t>
            </a:r>
          </a:p>
          <a:p>
            <a:pPr marL="257175" indent="-257175">
              <a:buFontTx/>
              <a:buChar char="-"/>
            </a:pPr>
            <a:r>
              <a:rPr lang="it-IT" sz="2100" dirty="0">
                <a:solidFill>
                  <a:schemeClr val="tx1">
                    <a:lumMod val="50000"/>
                    <a:lumOff val="50000"/>
                  </a:schemeClr>
                </a:solidFill>
              </a:rPr>
              <a:t>Compliance </a:t>
            </a:r>
            <a:r>
              <a:rPr lang="it-IT" sz="2100" dirty="0" err="1">
                <a:solidFill>
                  <a:schemeClr val="tx1">
                    <a:lumMod val="50000"/>
                    <a:lumOff val="50000"/>
                  </a:schemeClr>
                </a:solidFill>
              </a:rPr>
              <a:t>is</a:t>
            </a:r>
            <a:r>
              <a:rPr lang="it-IT" sz="2100" dirty="0">
                <a:solidFill>
                  <a:schemeClr val="tx1">
                    <a:lumMod val="50000"/>
                    <a:lumOff val="50000"/>
                  </a:schemeClr>
                </a:solidFill>
              </a:rPr>
              <a:t> </a:t>
            </a:r>
            <a:r>
              <a:rPr lang="it-IT" sz="2100" dirty="0" err="1">
                <a:solidFill>
                  <a:schemeClr val="tx1">
                    <a:lumMod val="50000"/>
                    <a:lumOff val="50000"/>
                  </a:schemeClr>
                </a:solidFill>
              </a:rPr>
              <a:t>ensured</a:t>
            </a:r>
            <a:r>
              <a:rPr lang="it-IT" sz="2100" dirty="0">
                <a:solidFill>
                  <a:schemeClr val="tx1">
                    <a:lumMod val="50000"/>
                    <a:lumOff val="50000"/>
                  </a:schemeClr>
                </a:solidFill>
              </a:rPr>
              <a:t> </a:t>
            </a:r>
            <a:r>
              <a:rPr lang="it-IT" sz="2100" dirty="0" err="1">
                <a:solidFill>
                  <a:schemeClr val="tx1">
                    <a:lumMod val="50000"/>
                    <a:lumOff val="50000"/>
                  </a:schemeClr>
                </a:solidFill>
              </a:rPr>
              <a:t>within</a:t>
            </a:r>
            <a:r>
              <a:rPr lang="it-IT" sz="2100" dirty="0">
                <a:solidFill>
                  <a:schemeClr val="tx1">
                    <a:lumMod val="50000"/>
                    <a:lumOff val="50000"/>
                  </a:schemeClr>
                </a:solidFill>
              </a:rPr>
              <a:t> 3 days</a:t>
            </a:r>
          </a:p>
        </p:txBody>
      </p:sp>
    </p:spTree>
    <p:extLst>
      <p:ext uri="{BB962C8B-B14F-4D97-AF65-F5344CB8AC3E}">
        <p14:creationId xmlns:p14="http://schemas.microsoft.com/office/powerpoint/2010/main" val="6060325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53</TotalTime>
  <Words>3107</Words>
  <Application>Microsoft Office PowerPoint</Application>
  <PresentationFormat>Custom</PresentationFormat>
  <Paragraphs>379</Paragraphs>
  <Slides>36</Slides>
  <Notes>23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36</vt:i4>
      </vt:variant>
    </vt:vector>
  </HeadingPairs>
  <TitlesOfParts>
    <vt:vector size="50" baseType="lpstr">
      <vt:lpstr>ＭＳ Ｐゴシック</vt:lpstr>
      <vt:lpstr>Aptos</vt:lpstr>
      <vt:lpstr>Arial</vt:lpstr>
      <vt:lpstr>Berlin Sans FB Demi</vt:lpstr>
      <vt:lpstr>Calibri</vt:lpstr>
      <vt:lpstr>Consolas</vt:lpstr>
      <vt:lpstr>Gill Sans MT</vt:lpstr>
      <vt:lpstr>Lucida Sans</vt:lpstr>
      <vt:lpstr>Myriad Pro</vt:lpstr>
      <vt:lpstr>Segoe UI</vt:lpstr>
      <vt:lpstr>Times New Roman</vt:lpstr>
      <vt:lpstr>Wingdings</vt:lpstr>
      <vt:lpstr>Wingdings,Sans-Serif</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COPYRIGHT IN ALBANIA</vt:lpstr>
      <vt:lpstr>PowerPoint Presentation</vt:lpstr>
      <vt:lpstr>THE RESPONSE OF THE GOVERNMENT</vt:lpstr>
      <vt:lpstr>THE RESPONSE OF THE GOVERNMENT</vt:lpstr>
      <vt:lpstr>ENFORCEMENT OF COPYRIGHT ONLINE</vt:lpstr>
      <vt:lpstr>PowerPoint Presentation</vt:lpstr>
      <vt:lpstr>COPYRIGHT LAW AND JUDGES</vt:lpstr>
      <vt:lpstr>ONLINE CONTENT SHARING SERVICE PROVIDERS</vt:lpstr>
      <vt:lpstr>PowerPoint Presentation</vt:lpstr>
      <vt:lpstr>ME www.meki.gov.al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dc:title>
  <dc:creator>Elia Xhillari</dc:creator>
  <cp:keywords>DAGOSOhCRvQ,BAEJfPerekw</cp:keywords>
  <cp:lastModifiedBy>FERRET Isabelle</cp:lastModifiedBy>
  <cp:revision>9</cp:revision>
  <dcterms:created xsi:type="dcterms:W3CDTF">2025-01-17T12:54:09Z</dcterms:created>
  <dcterms:modified xsi:type="dcterms:W3CDTF">2025-02-05T06:12:52Z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2025-01-17T00:00:00Z</vt:filetime>
  </property>
  <property fmtid="{D5CDD505-2E9C-101B-9397-08002B2CF9AE}" pid="3" name="Creator">
    <vt:lpwstr>Adobe Illustrator 26.4 (Macintosh)</vt:lpwstr>
  </property>
  <property fmtid="{D5CDD505-2E9C-101B-9397-08002B2CF9AE}" pid="4" name="LastSaved">
    <vt:filetime>2025-01-17T00:00:00Z</vt:filetime>
  </property>
  <property fmtid="{D5CDD505-2E9C-101B-9397-08002B2CF9AE}" pid="5" name="Producer">
    <vt:lpwstr>Adobe PDF library 16.07</vt:lpwstr>
  </property>
  <property fmtid="{D5CDD505-2E9C-101B-9397-08002B2CF9AE}" pid="6" name="MSIP_Label_bfc084f7-b690-4c43-8ee6-d475b6d3461d_Enabled">
    <vt:lpwstr>true</vt:lpwstr>
  </property>
  <property fmtid="{D5CDD505-2E9C-101B-9397-08002B2CF9AE}" pid="7" name="MSIP_Label_bfc084f7-b690-4c43-8ee6-d475b6d3461d_SetDate">
    <vt:lpwstr>2025-01-23T14:08:11Z</vt:lpwstr>
  </property>
  <property fmtid="{D5CDD505-2E9C-101B-9397-08002B2CF9AE}" pid="8" name="MSIP_Label_bfc084f7-b690-4c43-8ee6-d475b6d3461d_Method">
    <vt:lpwstr>Standard</vt:lpwstr>
  </property>
  <property fmtid="{D5CDD505-2E9C-101B-9397-08002B2CF9AE}" pid="9" name="MSIP_Label_bfc084f7-b690-4c43-8ee6-d475b6d3461d_Name">
    <vt:lpwstr>FOR OFFICIAL USE ONLY</vt:lpwstr>
  </property>
  <property fmtid="{D5CDD505-2E9C-101B-9397-08002B2CF9AE}" pid="10" name="MSIP_Label_bfc084f7-b690-4c43-8ee6-d475b6d3461d_SiteId">
    <vt:lpwstr>faa31b06-8ccc-48c9-867f-f7510dd11c02</vt:lpwstr>
  </property>
  <property fmtid="{D5CDD505-2E9C-101B-9397-08002B2CF9AE}" pid="11" name="MSIP_Label_bfc084f7-b690-4c43-8ee6-d475b6d3461d_ActionId">
    <vt:lpwstr>c53df66b-81ee-4030-93a9-5d7e9dba7aac</vt:lpwstr>
  </property>
  <property fmtid="{D5CDD505-2E9C-101B-9397-08002B2CF9AE}" pid="12" name="MSIP_Label_bfc084f7-b690-4c43-8ee6-d475b6d3461d_ContentBits">
    <vt:lpwstr>2</vt:lpwstr>
  </property>
  <property fmtid="{D5CDD505-2E9C-101B-9397-08002B2CF9AE}" pid="13" name="ClassificationContentMarkingFooterLocations">
    <vt:lpwstr>Office Theme:8</vt:lpwstr>
  </property>
  <property fmtid="{D5CDD505-2E9C-101B-9397-08002B2CF9AE}" pid="14" name="ClassificationContentMarkingFooterText">
    <vt:lpwstr>WIPO FOR OFFICIAL USE ONLY </vt:lpwstr>
  </property>
</Properties>
</file>