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51" r:id="rId2"/>
    <p:sldId id="573" r:id="rId3"/>
    <p:sldId id="570" r:id="rId4"/>
    <p:sldId id="582" r:id="rId5"/>
    <p:sldId id="554" r:id="rId6"/>
    <p:sldId id="558" r:id="rId7"/>
    <p:sldId id="555" r:id="rId8"/>
    <p:sldId id="627" r:id="rId9"/>
    <p:sldId id="626" r:id="rId10"/>
    <p:sldId id="620" r:id="rId11"/>
    <p:sldId id="564" r:id="rId12"/>
    <p:sldId id="631" r:id="rId13"/>
    <p:sldId id="628" r:id="rId14"/>
    <p:sldId id="630" r:id="rId15"/>
    <p:sldId id="549" r:id="rId1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기본 구역" id="{A38EFD90-C37E-471F-8DA5-A87F70FE7486}">
          <p14:sldIdLst>
            <p14:sldId id="551"/>
          </p14:sldIdLst>
        </p14:section>
        <p14:section name="제목 없는 구역" id="{F9CB6118-2A80-4C1A-9272-2445674FF304}">
          <p14:sldIdLst>
            <p14:sldId id="573"/>
            <p14:sldId id="570"/>
            <p14:sldId id="582"/>
            <p14:sldId id="554"/>
            <p14:sldId id="558"/>
            <p14:sldId id="555"/>
            <p14:sldId id="627"/>
            <p14:sldId id="626"/>
            <p14:sldId id="620"/>
            <p14:sldId id="564"/>
            <p14:sldId id="631"/>
            <p14:sldId id="628"/>
            <p14:sldId id="630"/>
            <p14:sldId id="5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n-Joo Lee" initials="YL" lastIdx="2" clrIdx="0">
    <p:extLst>
      <p:ext uri="{19B8F6BF-5375-455C-9EA6-DF929625EA0E}">
        <p15:presenceInfo xmlns:p15="http://schemas.microsoft.com/office/powerpoint/2012/main" userId="8c7bdca7f9e2f1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99B"/>
    <a:srgbClr val="9D0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4" autoAdjust="0"/>
    <p:restoredTop sz="96395" autoAdjust="0"/>
  </p:normalViewPr>
  <p:slideViewPr>
    <p:cSldViewPr>
      <p:cViewPr varScale="1">
        <p:scale>
          <a:sx n="83" d="100"/>
          <a:sy n="83" d="100"/>
        </p:scale>
        <p:origin x="1344" y="82"/>
      </p:cViewPr>
      <p:guideLst>
        <p:guide orient="horz" pos="3929"/>
        <p:guide pos="295"/>
      </p:guideLst>
    </p:cSldViewPr>
  </p:slideViewPr>
  <p:outlineViewPr>
    <p:cViewPr>
      <p:scale>
        <a:sx n="33" d="100"/>
        <a:sy n="33" d="100"/>
      </p:scale>
      <p:origin x="0" y="512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46"/>
    </p:cViewPr>
  </p:sorterViewPr>
  <p:notesViewPr>
    <p:cSldViewPr showGuides="1">
      <p:cViewPr varScale="1">
        <p:scale>
          <a:sx n="73" d="100"/>
          <a:sy n="73" d="100"/>
        </p:scale>
        <p:origin x="2900" y="64"/>
      </p:cViewPr>
      <p:guideLst>
        <p:guide orient="horz" pos="312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45659" cy="4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2" tIns="45742" rIns="91482" bIns="4574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9" y="4715154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2" tIns="45742" rIns="91482" bIns="45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85"/>
            <a:ext cx="2945659" cy="4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2" tIns="45742" rIns="91482" bIns="45742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7" y="9428585"/>
            <a:ext cx="2945659" cy="4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2" tIns="45742" rIns="91482" bIns="4574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A4760C9-23AD-4688-BB0B-3AB2A2B8349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DDC9-32BB-4F44-86BE-92DFF0E6E5B0}" type="datetimeFigureOut">
              <a:rPr lang="ko-KR" altLang="en-US" smtClean="0"/>
              <a:t>2019-07-12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440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0" hangingPunct="0">
              <a:spcBef>
                <a:spcPts val="0"/>
              </a:spcBef>
              <a:buClrTx/>
              <a:buSzTx/>
              <a:buNone/>
              <a:defRPr/>
            </a:pPr>
            <a:endParaRPr lang="en-US" altLang="ko-KR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45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0" hangingPunct="0">
              <a:spcBef>
                <a:spcPct val="30000"/>
              </a:spcBef>
              <a:buClrTx/>
              <a:buSzTx/>
              <a:buFont typeface="Arial" pitchFamily="34" charset="0"/>
              <a:buNone/>
              <a:defRPr/>
            </a:pPr>
            <a:endParaRPr lang="en-US" sz="1000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2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0" hangingPunct="0">
              <a:spcBef>
                <a:spcPct val="30000"/>
              </a:spcBef>
              <a:buClrTx/>
              <a:buSzTx/>
              <a:buFont typeface="Arial" pitchFamily="34" charset="0"/>
              <a:buNone/>
              <a:defRPr/>
            </a:pPr>
            <a:endParaRPr lang="en-US" sz="1000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86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0" hangingPunct="0">
              <a:spcBef>
                <a:spcPct val="30000"/>
              </a:spcBef>
              <a:buClrTx/>
              <a:buSzTx/>
              <a:buFont typeface="Arial" pitchFamily="34" charset="0"/>
              <a:buNone/>
              <a:defRPr/>
            </a:pPr>
            <a:endParaRPr lang="en-US" sz="1000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52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961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0" hangingPunct="0">
              <a:spcBef>
                <a:spcPts val="0"/>
              </a:spcBef>
              <a:buClrTx/>
              <a:buSzTx/>
              <a:buNone/>
              <a:defRPr/>
            </a:pPr>
            <a:endParaRPr lang="en-US" altLang="ko-KR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29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0" hangingPunct="0">
              <a:spcBef>
                <a:spcPts val="0"/>
              </a:spcBef>
              <a:buClrTx/>
              <a:buSzTx/>
              <a:buNone/>
              <a:defRPr/>
            </a:pPr>
            <a:endParaRPr lang="en-US" altLang="ko-KR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77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0" hangingPunct="0">
              <a:spcBef>
                <a:spcPts val="0"/>
              </a:spcBef>
              <a:buClrTx/>
              <a:buSzTx/>
              <a:buNone/>
              <a:defRPr/>
            </a:pPr>
            <a:endParaRPr lang="en-US" altLang="ko-KR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67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0" hangingPunct="0">
              <a:spcBef>
                <a:spcPts val="0"/>
              </a:spcBef>
              <a:buClrTx/>
              <a:buSzTx/>
              <a:buNone/>
              <a:defRPr/>
            </a:pPr>
            <a:endParaRPr lang="en-US" altLang="ko-KR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0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0" hangingPunct="0">
              <a:spcBef>
                <a:spcPts val="0"/>
              </a:spcBef>
              <a:buClrTx/>
              <a:buSzTx/>
              <a:buNone/>
              <a:defRPr/>
            </a:pPr>
            <a:endParaRPr lang="en-US" altLang="ko-KR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51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0" hangingPunct="0">
              <a:spcBef>
                <a:spcPct val="30000"/>
              </a:spcBef>
              <a:buClrTx/>
              <a:buSzTx/>
              <a:buFont typeface="Arial" pitchFamily="34" charset="0"/>
              <a:buNone/>
              <a:defRPr/>
            </a:pPr>
            <a:endParaRPr lang="en-US" sz="1000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01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0" hangingPunct="0">
              <a:spcBef>
                <a:spcPct val="30000"/>
              </a:spcBef>
              <a:buClrTx/>
              <a:buSzTx/>
              <a:buFont typeface="Arial" pitchFamily="34" charset="0"/>
              <a:buNone/>
              <a:defRPr/>
            </a:pPr>
            <a:endParaRPr lang="en-US" sz="1000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07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0" hangingPunct="0">
              <a:spcBef>
                <a:spcPct val="30000"/>
              </a:spcBef>
              <a:buClrTx/>
              <a:buSzTx/>
              <a:buFont typeface="Arial" pitchFamily="34" charset="0"/>
              <a:buNone/>
              <a:defRPr/>
            </a:pPr>
            <a:endParaRPr lang="en-US" sz="1000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2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>
                <a:solidFill>
                  <a:srgbClr val="70899B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684400" y="1818000"/>
            <a:ext cx="1695912" cy="403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CH" sz="1200" b="1" dirty="0">
                <a:solidFill>
                  <a:srgbClr val="9D0A2B"/>
                </a:solidFill>
              </a:rPr>
              <a:t>The International </a:t>
            </a:r>
            <a:br>
              <a:rPr lang="fr-CH" sz="1200" b="1" dirty="0">
                <a:solidFill>
                  <a:srgbClr val="9D0A2B"/>
                </a:solidFill>
              </a:rPr>
            </a:br>
            <a:r>
              <a:rPr lang="fr-CH" sz="1200" b="1" dirty="0">
                <a:solidFill>
                  <a:srgbClr val="9D0A2B"/>
                </a:solidFill>
              </a:rPr>
              <a:t>Patent System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899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1pPr>
            <a:lvl2pPr marL="742950" indent="-285750">
              <a:buClr>
                <a:srgbClr val="9D0A2B"/>
              </a:buClr>
              <a:buSzPct val="100000"/>
              <a:buFont typeface="Wingdings" pitchFamily="2" charset="2"/>
              <a:buChar char="q"/>
              <a:defRPr/>
            </a:lvl2pPr>
            <a:lvl3pPr marL="1143000" indent="-228600">
              <a:buClr>
                <a:srgbClr val="9D0A2B"/>
              </a:buClr>
              <a:buSzPct val="100000"/>
              <a:buFont typeface="Wingdings" pitchFamily="2" charset="2"/>
              <a:buChar char="§"/>
              <a:defRPr/>
            </a:lvl3pPr>
            <a:lvl4pPr marL="1600200" indent="-2286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4pPr>
            <a:lvl5pPr marL="2057400" indent="-2286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42711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900" dirty="0" err="1"/>
              <a:t>ePCT</a:t>
            </a:r>
            <a:r>
              <a:rPr lang="en-US" sz="900" dirty="0"/>
              <a:t>-</a:t>
            </a:r>
            <a:fld id="{DA79EEDA-9492-4994-BB18-1005CD6866B1}" type="slidenum">
              <a:rPr lang="en-US" sz="900" smtClean="0"/>
              <a:pPr>
                <a:spcBef>
                  <a:spcPts val="0"/>
                </a:spcBef>
                <a:defRPr/>
              </a:pPr>
              <a:t>‹#›</a:t>
            </a:fld>
            <a:endParaRPr lang="en-US" sz="900" dirty="0"/>
          </a:p>
          <a:p>
            <a:pPr>
              <a:spcBef>
                <a:spcPts val="0"/>
              </a:spcBef>
              <a:defRPr/>
            </a:pPr>
            <a:r>
              <a:rPr lang="en-US" sz="900" baseline="0" dirty="0"/>
              <a:t>June</a:t>
            </a:r>
            <a:r>
              <a:rPr lang="fr-CH" sz="900" baseline="0" dirty="0"/>
              <a:t> </a:t>
            </a:r>
            <a:r>
              <a:rPr lang="fr-CH" sz="900" dirty="0"/>
              <a:t>2019</a:t>
            </a:r>
            <a:endParaRPr lang="en-US" sz="9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855" y="6326390"/>
            <a:ext cx="1005927" cy="16765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028384" y="6494045"/>
            <a:ext cx="1007616" cy="302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CH" sz="800" b="1" dirty="0">
                <a:solidFill>
                  <a:srgbClr val="9D0A2B"/>
                </a:solidFill>
              </a:rPr>
              <a:t>The International </a:t>
            </a:r>
            <a:br>
              <a:rPr lang="fr-CH" sz="800" b="1" dirty="0">
                <a:solidFill>
                  <a:srgbClr val="9D0A2B"/>
                </a:solidFill>
              </a:rPr>
            </a:br>
            <a:r>
              <a:rPr lang="fr-CH" sz="800" b="1" dirty="0">
                <a:solidFill>
                  <a:srgbClr val="9D0A2B"/>
                </a:solidFill>
              </a:rPr>
              <a:t>Patent System</a:t>
            </a:r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467938"/>
            <a:ext cx="7529513" cy="1148134"/>
          </a:xfrm>
          <a:noFill/>
        </p:spPr>
        <p:txBody>
          <a:bodyPr/>
          <a:lstStyle/>
          <a:p>
            <a:r>
              <a:rPr lang="fr-FR" altLang="ko-KR" sz="2800" b="1" dirty="0">
                <a:solidFill>
                  <a:srgbClr val="70899B"/>
                </a:solidFill>
              </a:rPr>
              <a:t>ePCT</a:t>
            </a:r>
            <a:r>
              <a:rPr lang="ko-KR" altLang="en-US" sz="2800" b="1" dirty="0" err="1">
                <a:solidFill>
                  <a:srgbClr val="70899B"/>
                </a:solidFill>
              </a:rPr>
              <a:t>이용시</a:t>
            </a:r>
            <a:r>
              <a:rPr lang="ko-KR" altLang="en-US" sz="2800" b="1" dirty="0">
                <a:solidFill>
                  <a:srgbClr val="70899B"/>
                </a:solidFill>
              </a:rPr>
              <a:t> 자주하는 질문</a:t>
            </a:r>
            <a:r>
              <a:rPr lang="fr-FR" altLang="ko-KR" sz="2800" b="1" dirty="0">
                <a:solidFill>
                  <a:srgbClr val="70899B"/>
                </a:solidFill>
              </a:rPr>
              <a:t>(RO/KR)</a:t>
            </a:r>
            <a:endParaRPr lang="fr-FR" altLang="ko-KR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70899B"/>
                </a:solidFill>
              </a:rPr>
              <a:t>: 2019</a:t>
            </a:r>
            <a:r>
              <a:rPr lang="ko-KR" altLang="fr-FR" sz="2800" b="1" dirty="0">
                <a:solidFill>
                  <a:srgbClr val="70899B"/>
                </a:solidFill>
              </a:rPr>
              <a:t>년 </a:t>
            </a:r>
            <a:r>
              <a:rPr lang="en-US" altLang="ko-KR" sz="2800" b="1" dirty="0">
                <a:solidFill>
                  <a:srgbClr val="70899B"/>
                </a:solidFill>
              </a:rPr>
              <a:t>6</a:t>
            </a:r>
            <a:r>
              <a:rPr lang="ko-KR" altLang="fr-FR" sz="2800" b="1" dirty="0">
                <a:solidFill>
                  <a:srgbClr val="70899B"/>
                </a:solidFill>
              </a:rPr>
              <a:t>월 </a:t>
            </a:r>
            <a:r>
              <a:rPr lang="en-US" altLang="ko-KR" sz="2800" b="1" dirty="0" smtClean="0">
                <a:solidFill>
                  <a:srgbClr val="70899B"/>
                </a:solidFill>
              </a:rPr>
              <a:t>26</a:t>
            </a:r>
            <a:r>
              <a:rPr lang="ko-KR" altLang="fr-FR" sz="2800" b="1" dirty="0" smtClean="0">
                <a:solidFill>
                  <a:srgbClr val="70899B"/>
                </a:solidFill>
              </a:rPr>
              <a:t>일</a:t>
            </a:r>
            <a:r>
              <a:rPr lang="en-US" altLang="ko-KR" sz="2800" b="1" dirty="0" smtClean="0">
                <a:solidFill>
                  <a:srgbClr val="70899B"/>
                </a:solidFill>
              </a:rPr>
              <a:t> </a:t>
            </a:r>
            <a:endParaRPr lang="en-US" sz="3600" dirty="0">
              <a:solidFill>
                <a:srgbClr val="62A5AA"/>
              </a:solidFill>
            </a:endParaRPr>
          </a:p>
        </p:txBody>
      </p:sp>
      <p:pic>
        <p:nvPicPr>
          <p:cNvPr id="3077" name="Picture 5" descr="Puce-3_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180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30313" y="5434806"/>
            <a:ext cx="6934200" cy="108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fr-FR" altLang="en-US" sz="1800" dirty="0">
                <a:solidFill>
                  <a:srgbClr val="70899B"/>
                </a:solidFill>
                <a:ea typeface="ヒラギノ角ゴ Pro W3" pitchFamily="1" charset="-128"/>
              </a:rPr>
              <a:t>Ms. Yun-Joo </a:t>
            </a:r>
            <a:r>
              <a:rPr lang="fr-FR" altLang="en-US" sz="1800" dirty="0" smtClean="0">
                <a:solidFill>
                  <a:srgbClr val="70899B"/>
                </a:solidFill>
                <a:ea typeface="ヒラギノ角ゴ Pro W3" pitchFamily="1" charset="-128"/>
              </a:rPr>
              <a:t>LEE / </a:t>
            </a:r>
            <a:r>
              <a:rPr lang="ko-KR" altLang="en-US" sz="1800" dirty="0" smtClean="0">
                <a:solidFill>
                  <a:srgbClr val="70899B"/>
                </a:solidFill>
                <a:ea typeface="ヒラギノ角ゴ Pro W3" pitchFamily="1" charset="-128"/>
              </a:rPr>
              <a:t>이윤주</a:t>
            </a:r>
            <a:endParaRPr lang="en-US" altLang="en-US" sz="1800" dirty="0">
              <a:solidFill>
                <a:srgbClr val="70899B"/>
              </a:solidFill>
              <a:ea typeface="ヒラギノ角ゴ Pro W3" pitchFamily="1" charset="-128"/>
            </a:endParaRPr>
          </a:p>
          <a:p>
            <a:pPr fontAlgn="base">
              <a:spcAft>
                <a:spcPct val="0"/>
              </a:spcAft>
            </a:pPr>
            <a:r>
              <a:rPr lang="en-US" altLang="en-US" sz="1800" dirty="0" smtClean="0">
                <a:solidFill>
                  <a:srgbClr val="70899B"/>
                </a:solidFill>
                <a:ea typeface="ヒラギノ角ゴ Pro W3" pitchFamily="1" charset="-128"/>
              </a:rPr>
              <a:t>Examiner/</a:t>
            </a:r>
            <a:r>
              <a:rPr lang="ko-KR" altLang="en-US" sz="1800" dirty="0" smtClean="0">
                <a:solidFill>
                  <a:srgbClr val="70899B"/>
                </a:solidFill>
                <a:ea typeface="ヒラギノ角ゴ Pro W3" pitchFamily="1" charset="-128"/>
              </a:rPr>
              <a:t>심사관</a:t>
            </a:r>
            <a:r>
              <a:rPr lang="en-US" altLang="en-US" sz="1800" dirty="0" smtClean="0">
                <a:solidFill>
                  <a:srgbClr val="70899B"/>
                </a:solidFill>
                <a:ea typeface="ヒラギノ角ゴ Pro W3" pitchFamily="1" charset="-128"/>
              </a:rPr>
              <a:t>, </a:t>
            </a:r>
            <a:r>
              <a:rPr lang="en-US" altLang="en-US" sz="1800" dirty="0">
                <a:solidFill>
                  <a:srgbClr val="70899B"/>
                </a:solidFill>
                <a:ea typeface="ヒラギノ角ゴ Pro W3" pitchFamily="1" charset="-128"/>
              </a:rPr>
              <a:t>PCT Operations Team 1</a:t>
            </a:r>
          </a:p>
          <a:p>
            <a:pPr fontAlgn="base">
              <a:spcAft>
                <a:spcPct val="0"/>
              </a:spcAft>
            </a:pPr>
            <a:r>
              <a:rPr lang="en-US" altLang="en-US" sz="1800" dirty="0">
                <a:solidFill>
                  <a:srgbClr val="70899B"/>
                </a:solidFill>
                <a:ea typeface="ヒラギノ角ゴ Pro W3" pitchFamily="1" charset="-128"/>
              </a:rPr>
              <a:t>PCT Operations Division</a:t>
            </a:r>
          </a:p>
        </p:txBody>
      </p:sp>
    </p:spTree>
    <p:extLst>
      <p:ext uri="{BB962C8B-B14F-4D97-AF65-F5344CB8AC3E}">
        <p14:creationId xmlns:p14="http://schemas.microsoft.com/office/powerpoint/2010/main" val="33912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90368"/>
            <a:ext cx="9036496" cy="6078992"/>
          </a:xfrm>
        </p:spPr>
        <p:txBody>
          <a:bodyPr/>
          <a:lstStyle/>
          <a:p>
            <a:r>
              <a:rPr lang="ko-KR" altLang="fr-FR" sz="1800" b="1" dirty="0"/>
              <a:t>문자열 서명 </a:t>
            </a:r>
            <a:endParaRPr lang="fr-FR" altLang="ko-KR" sz="1800" b="1" dirty="0"/>
          </a:p>
          <a:p>
            <a:pPr marL="0" indent="0">
              <a:buNone/>
            </a:pPr>
            <a:endParaRPr lang="fr-FR" altLang="ko-KR" dirty="0"/>
          </a:p>
          <a:p>
            <a:pPr marL="0" indent="0">
              <a:buNone/>
            </a:pPr>
            <a:endParaRPr lang="fr-FR" altLang="ko-KR" dirty="0"/>
          </a:p>
          <a:p>
            <a:r>
              <a:rPr lang="ko-KR" altLang="fr-FR" sz="1800" b="1" dirty="0"/>
              <a:t>이미지 서명</a:t>
            </a:r>
            <a:r>
              <a:rPr lang="en-US" altLang="ko-KR" sz="1800" b="1" dirty="0"/>
              <a:t>: </a:t>
            </a:r>
            <a:r>
              <a:rPr lang="ko-KR" altLang="en-US" sz="1800" dirty="0"/>
              <a:t>출원인</a:t>
            </a:r>
            <a:r>
              <a:rPr lang="en-US" altLang="ko-KR" sz="1800" dirty="0"/>
              <a:t>/</a:t>
            </a:r>
            <a:r>
              <a:rPr lang="ko-KR" altLang="fr-FR" sz="1800" dirty="0"/>
              <a:t>대리인</a:t>
            </a:r>
            <a:r>
              <a:rPr lang="en-US" altLang="ko-KR" sz="1800" dirty="0"/>
              <a:t>/</a:t>
            </a:r>
            <a:r>
              <a:rPr lang="ko-KR" altLang="en-US" sz="1800" dirty="0"/>
              <a:t>대표자</a:t>
            </a:r>
            <a:r>
              <a:rPr lang="ko-KR" altLang="fr-FR" sz="1800" dirty="0"/>
              <a:t>의 인감 또는 서명</a:t>
            </a:r>
            <a:r>
              <a:rPr lang="ko-KR" altLang="en-US" sz="1800" dirty="0"/>
              <a:t> </a:t>
            </a:r>
            <a:r>
              <a:rPr lang="ko-KR" altLang="fr-FR" sz="1800" dirty="0"/>
              <a:t>이미지를</a:t>
            </a:r>
            <a:r>
              <a:rPr lang="ko-KR" altLang="en-US" sz="1800" dirty="0"/>
              <a:t> </a:t>
            </a:r>
            <a:r>
              <a:rPr lang="fr-FR" altLang="ko-KR" sz="1800" dirty="0"/>
              <a:t>.jpg </a:t>
            </a:r>
            <a:r>
              <a:rPr lang="ko-KR" altLang="fr-FR" sz="1800" dirty="0"/>
              <a:t>또는 </a:t>
            </a:r>
            <a:r>
              <a:rPr lang="fr-FR" altLang="ko-KR" sz="1800" dirty="0"/>
              <a:t>.tif</a:t>
            </a:r>
            <a:r>
              <a:rPr lang="ko-KR" altLang="fr-FR" sz="1800" dirty="0"/>
              <a:t>로 변환 하여 첨부</a:t>
            </a:r>
            <a:endParaRPr lang="en-US" altLang="ko-KR" sz="1800" dirty="0"/>
          </a:p>
          <a:p>
            <a:pPr marL="0" indent="0">
              <a:buNone/>
            </a:pPr>
            <a:endParaRPr lang="en-US" altLang="ko-KR" sz="1900" dirty="0"/>
          </a:p>
          <a:p>
            <a:pPr marL="0" indent="0">
              <a:buNone/>
            </a:pPr>
            <a:endParaRPr lang="fr-FR" altLang="ko-KR" sz="1900" dirty="0"/>
          </a:p>
          <a:p>
            <a:pPr marL="457200" lvl="1" indent="0">
              <a:buNone/>
            </a:pPr>
            <a:endParaRPr lang="fr-FR" altLang="ko-KR" sz="1800" dirty="0"/>
          </a:p>
          <a:p>
            <a:pPr marL="342900" lvl="1" indent="-342900">
              <a:buSzPct val="150000"/>
              <a:buFont typeface="Arial" pitchFamily="34" charset="0"/>
              <a:buChar char="■"/>
            </a:pPr>
            <a:r>
              <a:rPr lang="ko-KR" altLang="fr-FR" sz="1800" b="1" dirty="0"/>
              <a:t>강화된 전자서명</a:t>
            </a:r>
            <a:r>
              <a:rPr lang="en-US" altLang="ko-KR" sz="1800" b="1" dirty="0"/>
              <a:t>: </a:t>
            </a:r>
            <a:r>
              <a:rPr lang="ko-KR" altLang="en-US" sz="1800" dirty="0"/>
              <a:t>강력인증으로 로그인 한 자</a:t>
            </a:r>
            <a:r>
              <a:rPr lang="ko-KR" altLang="fr-FR" sz="1800" dirty="0"/>
              <a:t>와 </a:t>
            </a:r>
            <a:r>
              <a:rPr lang="en-US" altLang="ko-KR" sz="1800" dirty="0"/>
              <a:t>RO/101 </a:t>
            </a:r>
            <a:r>
              <a:rPr lang="ko-KR" altLang="en-US" sz="1800" dirty="0"/>
              <a:t>서명인</a:t>
            </a:r>
            <a:r>
              <a:rPr lang="ko-KR" altLang="fr-FR" sz="1800" dirty="0"/>
              <a:t>이 동일한 경우</a:t>
            </a:r>
            <a:endParaRPr lang="fr-FR" altLang="ko-KR" sz="1800" dirty="0"/>
          </a:p>
          <a:p>
            <a:pPr lvl="1"/>
            <a:r>
              <a:rPr lang="fr-FR" altLang="ko-KR" sz="1800" dirty="0"/>
              <a:t>SMS/OTP</a:t>
            </a:r>
          </a:p>
          <a:p>
            <a:pPr lvl="1"/>
            <a:r>
              <a:rPr lang="fr-FR" altLang="ko-KR" sz="1800" dirty="0"/>
              <a:t>APP/OTP</a:t>
            </a:r>
          </a:p>
          <a:p>
            <a:pPr lvl="1"/>
            <a:r>
              <a:rPr lang="fr-FR" altLang="ko-KR" sz="1800" dirty="0"/>
              <a:t>WIPO</a:t>
            </a:r>
            <a:r>
              <a:rPr lang="ko-KR" altLang="fr-FR" sz="1800" dirty="0"/>
              <a:t>인증서 </a:t>
            </a:r>
            <a:endParaRPr lang="en-US" altLang="ko-KR" sz="1800" dirty="0"/>
          </a:p>
          <a:p>
            <a:pPr marL="457200" lvl="1" indent="0">
              <a:buNone/>
            </a:pPr>
            <a:endParaRPr lang="en-US" altLang="ko-KR" sz="1900" dirty="0"/>
          </a:p>
          <a:p>
            <a:r>
              <a:rPr lang="ko-KR" altLang="en-US" sz="1800" b="1" dirty="0"/>
              <a:t>외부서명</a:t>
            </a:r>
            <a:r>
              <a:rPr lang="en-US" altLang="ko-KR" sz="1800" dirty="0"/>
              <a:t>: </a:t>
            </a:r>
            <a:r>
              <a:rPr lang="ko-KR" altLang="en-US" sz="1800" dirty="0"/>
              <a:t>출원인</a:t>
            </a:r>
            <a:r>
              <a:rPr lang="en-US" altLang="ko-KR" sz="1800" dirty="0"/>
              <a:t>/</a:t>
            </a:r>
            <a:r>
              <a:rPr lang="ko-KR" altLang="en-US" sz="1800" dirty="0"/>
              <a:t>대리인</a:t>
            </a:r>
            <a:r>
              <a:rPr lang="en-US" altLang="ko-KR" sz="1800" dirty="0"/>
              <a:t>/</a:t>
            </a:r>
            <a:r>
              <a:rPr lang="ko-KR" altLang="en-US" sz="1800" dirty="0"/>
              <a:t>대표자의</a:t>
            </a:r>
            <a:r>
              <a:rPr lang="fr-FR" altLang="ko-KR" sz="1800" dirty="0"/>
              <a:t> </a:t>
            </a:r>
            <a:r>
              <a:rPr lang="ko-KR" altLang="en-US" sz="1800" dirty="0"/>
              <a:t>이메일로 서명요청</a:t>
            </a:r>
            <a:endParaRPr lang="fr-FR" altLang="ko-KR" sz="1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28674"/>
            <a:ext cx="3495099" cy="107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68" y="616979"/>
            <a:ext cx="3232714" cy="11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669" y="2193026"/>
            <a:ext cx="2668094" cy="114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841194" cy="576064"/>
          </a:xfrm>
        </p:spPr>
        <p:txBody>
          <a:bodyPr/>
          <a:lstStyle/>
          <a:p>
            <a:r>
              <a:rPr lang="fr-FR" altLang="ko-KR" sz="1800" b="1" dirty="0"/>
              <a:t>8. </a:t>
            </a:r>
            <a:r>
              <a:rPr lang="ko-KR" altLang="en-US" sz="1800" b="1" dirty="0"/>
              <a:t>저는 </a:t>
            </a:r>
            <a:r>
              <a:rPr lang="ko-KR" altLang="en-US" sz="1800" b="1" dirty="0" err="1"/>
              <a:t>패러리걸로</a:t>
            </a:r>
            <a:r>
              <a:rPr lang="ko-KR" altLang="en-US" sz="1800" b="1" dirty="0"/>
              <a:t>  </a:t>
            </a:r>
            <a:r>
              <a:rPr lang="en-US" altLang="ko-KR" sz="1800" b="1" dirty="0" err="1"/>
              <a:t>ePCT</a:t>
            </a:r>
            <a:r>
              <a:rPr lang="ko-KR" altLang="en-US" sz="1800" b="1" dirty="0"/>
              <a:t>개인 계정을 만들었습니다</a:t>
            </a:r>
            <a:r>
              <a:rPr lang="en-US" altLang="ko-KR" sz="1800" b="1" dirty="0"/>
              <a:t>.  </a:t>
            </a:r>
            <a:r>
              <a:rPr lang="ko-KR" altLang="en-US" sz="1800" b="1" dirty="0" smtClean="0"/>
              <a:t>그러면 </a:t>
            </a:r>
            <a:r>
              <a:rPr lang="ko-KR" altLang="en-US" sz="1800" b="1" dirty="0"/>
              <a:t>출원서 작성 마지막 단계의 </a:t>
            </a:r>
            <a:r>
              <a:rPr lang="en-US" altLang="ko-KR" sz="1800" b="1" dirty="0"/>
              <a:t>‘</a:t>
            </a:r>
            <a:r>
              <a:rPr lang="ko-KR" altLang="en-US" sz="1800" b="1" dirty="0"/>
              <a:t>서명</a:t>
            </a:r>
            <a:r>
              <a:rPr lang="en-US" altLang="ko-KR" sz="1800" b="1" dirty="0"/>
              <a:t>’</a:t>
            </a:r>
            <a:r>
              <a:rPr lang="ko-KR" altLang="en-US" sz="1800" b="1" dirty="0"/>
              <a:t>란에 제 이름으로 서명되어 제출되어 지는게 아닐까요</a:t>
            </a:r>
            <a:r>
              <a:rPr lang="en-US" altLang="ko-KR" sz="1800" b="1" dirty="0"/>
              <a:t>?  </a:t>
            </a:r>
            <a:endParaRPr lang="fr-CH" altLang="ko-KR" sz="18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6C2227B-5569-4174-87DF-BDA3E9702A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8665" y="616979"/>
            <a:ext cx="1242119" cy="115412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0395220-43DC-4C4C-9739-6351DEDF13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5976" y="5420287"/>
            <a:ext cx="3341390" cy="133788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4BFA8ED-E49E-4D5C-BF80-E02B418E39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5132" y="2191056"/>
            <a:ext cx="1385988" cy="114409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8778882-E488-4BD5-BCDA-64D5164E63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2588" y="3854330"/>
            <a:ext cx="1171154" cy="96960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8FAB73C-417E-4AA1-AE87-BF4378CDAE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5776" y="5420287"/>
            <a:ext cx="1066432" cy="133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" y="772639"/>
            <a:ext cx="9145016" cy="431204"/>
          </a:xfrm>
        </p:spPr>
        <p:txBody>
          <a:bodyPr/>
          <a:lstStyle/>
          <a:p>
            <a:r>
              <a:rPr lang="ko-KR" altLang="en-US" sz="1700" b="1" dirty="0"/>
              <a:t>방법</a:t>
            </a:r>
            <a:r>
              <a:rPr lang="en-US" altLang="ko-KR" sz="1700" b="1" dirty="0"/>
              <a:t>1:</a:t>
            </a:r>
            <a:r>
              <a:rPr lang="en-US" altLang="ko-KR" sz="1700" dirty="0"/>
              <a:t> </a:t>
            </a:r>
            <a:r>
              <a:rPr lang="ko-KR" altLang="en-US" sz="1700" dirty="0" err="1"/>
              <a:t>워크벤치</a:t>
            </a:r>
            <a:r>
              <a:rPr lang="ko-KR" altLang="en-US" sz="1700" dirty="0"/>
              <a:t> </a:t>
            </a:r>
            <a:r>
              <a:rPr lang="en-US" altLang="ko-KR" sz="1700" dirty="0">
                <a:sym typeface="Wingdings" panose="05000000000000000000" pitchFamily="2" charset="2"/>
              </a:rPr>
              <a:t> </a:t>
            </a:r>
            <a:r>
              <a:rPr lang="ko-KR" altLang="en-US" sz="1700" dirty="0">
                <a:sym typeface="Wingdings" panose="05000000000000000000" pitchFamily="2" charset="2"/>
              </a:rPr>
              <a:t>해당 초안 클릭 </a:t>
            </a:r>
            <a:r>
              <a:rPr lang="en-US" altLang="ko-KR" sz="1700" dirty="0">
                <a:sym typeface="Wingdings" panose="05000000000000000000" pitchFamily="2" charset="2"/>
              </a:rPr>
              <a:t> </a:t>
            </a:r>
            <a:r>
              <a:rPr lang="ko-KR" altLang="en-US" sz="1700" dirty="0">
                <a:sym typeface="Wingdings" panose="05000000000000000000" pitchFamily="2" charset="2"/>
              </a:rPr>
              <a:t>접근권한 클릭 </a:t>
            </a:r>
            <a:r>
              <a:rPr lang="en-US" altLang="ko-KR" sz="1700" dirty="0">
                <a:sym typeface="Wingdings" panose="05000000000000000000" pitchFamily="2" charset="2"/>
              </a:rPr>
              <a:t> </a:t>
            </a:r>
            <a:r>
              <a:rPr lang="ko-KR" altLang="en-US" sz="1700" dirty="0">
                <a:sym typeface="Wingdings" panose="05000000000000000000" pitchFamily="2" charset="2"/>
              </a:rPr>
              <a:t>접근권한 변경</a:t>
            </a:r>
            <a:endParaRPr lang="fr-FR" altLang="ko-KR" sz="17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47388" y="180705"/>
            <a:ext cx="9263002" cy="51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ko-KR" sz="1700" b="1" kern="0" dirty="0" smtClean="0"/>
              <a:t>9. </a:t>
            </a:r>
            <a:r>
              <a:rPr lang="en-US" altLang="ko-KR" sz="1700" b="1" dirty="0" err="1"/>
              <a:t>ePCT</a:t>
            </a:r>
            <a:r>
              <a:rPr lang="ko-KR" altLang="en-US" sz="1700" b="1" dirty="0"/>
              <a:t>계정은 개인 계정으로 만들어야 되는 것으로 알고 있습니다</a:t>
            </a:r>
            <a:r>
              <a:rPr lang="en-US" altLang="ko-KR" sz="1700" b="1" dirty="0"/>
              <a:t>. </a:t>
            </a:r>
            <a:r>
              <a:rPr lang="ko-KR" altLang="en-US" sz="1700" b="1" dirty="0"/>
              <a:t>그렇다면</a:t>
            </a:r>
            <a:r>
              <a:rPr lang="en-US" altLang="ko-KR" sz="1700" b="1" dirty="0"/>
              <a:t>, </a:t>
            </a:r>
            <a:r>
              <a:rPr lang="ko-KR" altLang="en-US" sz="1700" b="1" dirty="0"/>
              <a:t>담당 출원건에 대해 동료들과 공유가 필요한 경우 어떻게 하나요</a:t>
            </a:r>
            <a:r>
              <a:rPr lang="en-US" altLang="ko-KR" sz="1700" b="1" dirty="0"/>
              <a:t>? </a:t>
            </a:r>
            <a:r>
              <a:rPr lang="ko-KR" altLang="en-US" sz="1700" b="1" dirty="0"/>
              <a:t>공동관리가 가능하다면</a:t>
            </a:r>
            <a:r>
              <a:rPr lang="en-US" altLang="ko-KR" sz="1700" b="1" dirty="0"/>
              <a:t>, </a:t>
            </a:r>
            <a:r>
              <a:rPr lang="ko-KR" altLang="en-US" sz="1700" b="1" dirty="0"/>
              <a:t>누가 어떤 작업을 했는지도 알 수 있나요</a:t>
            </a:r>
            <a:r>
              <a:rPr lang="en-US" altLang="ko-KR" sz="1700" b="1" dirty="0"/>
              <a:t>?</a:t>
            </a:r>
            <a:r>
              <a:rPr lang="fr-CH" altLang="ko-KR" sz="1800" dirty="0"/>
              <a:t/>
            </a:r>
            <a:br>
              <a:rPr lang="fr-CH" altLang="ko-KR" sz="1800" dirty="0"/>
            </a:br>
            <a:endParaRPr lang="fr-CH" sz="2000" kern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25CAAFD-8BFE-424F-8156-EEC767D27FE2}"/>
              </a:ext>
            </a:extLst>
          </p:cNvPr>
          <p:cNvSpPr txBox="1">
            <a:spLocks/>
          </p:cNvSpPr>
          <p:nvPr/>
        </p:nvSpPr>
        <p:spPr bwMode="auto">
          <a:xfrm>
            <a:off x="0" y="3294924"/>
            <a:ext cx="9251928" cy="43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D0A2B"/>
              </a:buClr>
              <a:buSzPct val="150000"/>
              <a:buFont typeface="Arial" pitchFamily="34" charset="0"/>
              <a:buChar char="■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D0A2B"/>
              </a:buClr>
              <a:buSzPct val="10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D0A2B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D0A2B"/>
              </a:buClr>
              <a:buSzPct val="150000"/>
              <a:buFont typeface="Arial" pitchFamily="34" charset="0"/>
              <a:buChar char="■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D0A2B"/>
              </a:buClr>
              <a:buSzPct val="150000"/>
              <a:buFont typeface="Arial" pitchFamily="34" charset="0"/>
              <a:buChar char="■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ko-KR" altLang="en-US" sz="1700" b="1" kern="0" dirty="0"/>
              <a:t>방법</a:t>
            </a:r>
            <a:r>
              <a:rPr lang="en-US" altLang="ko-KR" sz="1700" b="1" kern="0" dirty="0"/>
              <a:t>2:</a:t>
            </a:r>
            <a:r>
              <a:rPr lang="en-US" altLang="ko-KR" sz="1700" kern="0" dirty="0"/>
              <a:t> </a:t>
            </a:r>
            <a:r>
              <a:rPr lang="ko-KR" altLang="en-US" sz="1700" kern="0" dirty="0" err="1"/>
              <a:t>워크벤치</a:t>
            </a:r>
            <a:r>
              <a:rPr lang="ko-KR" altLang="en-US" sz="1700" kern="0" dirty="0"/>
              <a:t> </a:t>
            </a:r>
            <a:r>
              <a:rPr lang="en-US" altLang="ko-KR" sz="1700" kern="0" dirty="0">
                <a:sym typeface="Wingdings" panose="05000000000000000000" pitchFamily="2" charset="2"/>
              </a:rPr>
              <a:t></a:t>
            </a:r>
            <a:r>
              <a:rPr lang="ko-KR" altLang="en-US" sz="1700" kern="0" dirty="0">
                <a:sym typeface="Wingdings" panose="05000000000000000000" pitchFamily="2" charset="2"/>
              </a:rPr>
              <a:t>해당 출원 좌측</a:t>
            </a:r>
            <a:r>
              <a:rPr lang="ko-KR" altLang="en-US" sz="1700" kern="0" dirty="0"/>
              <a:t> 박스 클릭 </a:t>
            </a:r>
            <a:r>
              <a:rPr lang="en-US" altLang="ko-KR" sz="1700" kern="0" dirty="0">
                <a:sym typeface="Wingdings" panose="05000000000000000000" pitchFamily="2" charset="2"/>
              </a:rPr>
              <a:t></a:t>
            </a:r>
            <a:r>
              <a:rPr lang="ko-KR" altLang="en-US" sz="1700" kern="0" dirty="0">
                <a:sym typeface="Wingdings" panose="05000000000000000000" pitchFamily="2" charset="2"/>
              </a:rPr>
              <a:t>액션 클릭 </a:t>
            </a:r>
            <a:r>
              <a:rPr lang="en-US" altLang="ko-KR" sz="1700" kern="0" dirty="0">
                <a:sym typeface="Wingdings" panose="05000000000000000000" pitchFamily="2" charset="2"/>
              </a:rPr>
              <a:t></a:t>
            </a:r>
            <a:r>
              <a:rPr lang="ko-KR" altLang="en-US" sz="1700" kern="0" dirty="0">
                <a:sym typeface="Wingdings" panose="05000000000000000000" pitchFamily="2" charset="2"/>
              </a:rPr>
              <a:t>접근권한 클릭 </a:t>
            </a:r>
            <a:r>
              <a:rPr lang="en-US" altLang="ko-KR" sz="1700" kern="0" dirty="0">
                <a:sym typeface="Wingdings" panose="05000000000000000000" pitchFamily="2" charset="2"/>
              </a:rPr>
              <a:t></a:t>
            </a:r>
            <a:r>
              <a:rPr lang="ko-KR" altLang="en-US" sz="1700" kern="0" dirty="0">
                <a:sym typeface="Wingdings" panose="05000000000000000000" pitchFamily="2" charset="2"/>
              </a:rPr>
              <a:t>접근권한 변경</a:t>
            </a:r>
            <a:endParaRPr lang="fr-FR" altLang="ko-KR" sz="1700" kern="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4B7C7FA-2F64-4BD0-928D-6DE33079E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491" y="3605811"/>
            <a:ext cx="2083947" cy="317234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DCE540B-F511-461E-89DB-EF105432F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990" y="3870144"/>
            <a:ext cx="3465357" cy="243916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4A0D22B-28D5-4168-9749-3BEC784BDD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491" y="1124744"/>
            <a:ext cx="7542584" cy="1921432"/>
          </a:xfrm>
          <a:prstGeom prst="rect">
            <a:avLst/>
          </a:prstGeom>
        </p:spPr>
      </p:pic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157B1516-DA41-45F7-A4C0-0C3E045F1491}"/>
              </a:ext>
            </a:extLst>
          </p:cNvPr>
          <p:cNvCxnSpPr/>
          <p:nvPr/>
        </p:nvCxnSpPr>
        <p:spPr bwMode="auto">
          <a:xfrm flipH="1">
            <a:off x="3059832" y="5089728"/>
            <a:ext cx="932793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7604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96" y="1196752"/>
            <a:ext cx="9036496" cy="5047540"/>
          </a:xfrm>
        </p:spPr>
        <p:txBody>
          <a:bodyPr/>
          <a:lstStyle/>
          <a:p>
            <a:r>
              <a:rPr lang="ko-KR" altLang="en-US" sz="1700" b="1" dirty="0" smtClean="0"/>
              <a:t>담당 출원건의 공동관리를 위한 기본 준비</a:t>
            </a:r>
            <a:endParaRPr lang="en-US" altLang="ko-KR" sz="1700" b="1" dirty="0"/>
          </a:p>
          <a:p>
            <a:pPr lvl="1"/>
            <a:r>
              <a:rPr lang="ko-KR" altLang="en-US" sz="1700" dirty="0" err="1"/>
              <a:t>내계정</a:t>
            </a:r>
            <a:r>
              <a:rPr lang="ko-KR" altLang="en-US" sz="1700" dirty="0"/>
              <a:t> </a:t>
            </a:r>
            <a:r>
              <a:rPr lang="en-US" altLang="ko-KR" sz="1700" dirty="0">
                <a:sym typeface="Wingdings" panose="05000000000000000000" pitchFamily="2" charset="2"/>
              </a:rPr>
              <a:t> </a:t>
            </a:r>
            <a:r>
              <a:rPr lang="ko-KR" altLang="en-US" sz="1700" dirty="0">
                <a:sym typeface="Wingdings" panose="05000000000000000000" pitchFamily="2" charset="2"/>
              </a:rPr>
              <a:t>내 </a:t>
            </a:r>
            <a:r>
              <a:rPr lang="en-US" altLang="ko-KR" sz="1700" dirty="0" err="1">
                <a:sym typeface="Wingdings" panose="05000000000000000000" pitchFamily="2" charset="2"/>
              </a:rPr>
              <a:t>eHandshakes</a:t>
            </a:r>
            <a:r>
              <a:rPr lang="en-US" altLang="ko-KR" sz="1700" dirty="0">
                <a:sym typeface="Wingdings" panose="05000000000000000000" pitchFamily="2" charset="2"/>
              </a:rPr>
              <a:t>  </a:t>
            </a:r>
            <a:r>
              <a:rPr lang="ko-KR" altLang="en-US" sz="1700" dirty="0">
                <a:sym typeface="Wingdings" panose="05000000000000000000" pitchFamily="2" charset="2"/>
              </a:rPr>
              <a:t>다른 이용자와</a:t>
            </a:r>
            <a:r>
              <a:rPr lang="ko-KR" altLang="en-US" sz="1700" dirty="0"/>
              <a:t> </a:t>
            </a:r>
            <a:r>
              <a:rPr lang="en-US" altLang="ko-KR" sz="1700" dirty="0" err="1"/>
              <a:t>eHandshake</a:t>
            </a:r>
            <a:r>
              <a:rPr lang="en-US" altLang="ko-KR" sz="1700" dirty="0"/>
              <a:t> </a:t>
            </a:r>
            <a:r>
              <a:rPr lang="ko-KR" altLang="en-US" sz="1700" dirty="0"/>
              <a:t>맺기 </a:t>
            </a:r>
            <a:endParaRPr lang="en-US" altLang="ko-KR" sz="1700" dirty="0" smtClean="0"/>
          </a:p>
          <a:p>
            <a:pPr marL="457200" lvl="1" indent="0">
              <a:buNone/>
            </a:pPr>
            <a:endParaRPr lang="en-US" altLang="ko-KR" sz="1700" dirty="0" smtClean="0"/>
          </a:p>
          <a:p>
            <a:r>
              <a:rPr lang="ko-KR" altLang="en-US" sz="1700" b="1" dirty="0" smtClean="0"/>
              <a:t>출원 공유하기 </a:t>
            </a:r>
            <a:endParaRPr lang="en-US" altLang="ko-KR" sz="1700" b="1" dirty="0" smtClean="0"/>
          </a:p>
          <a:p>
            <a:pPr lvl="1"/>
            <a:r>
              <a:rPr lang="ko-KR" altLang="en-US" sz="1700" b="1" dirty="0" smtClean="0"/>
              <a:t>방법</a:t>
            </a:r>
            <a:r>
              <a:rPr lang="en-US" altLang="ko-KR" sz="1700" b="1" dirty="0"/>
              <a:t>1:</a:t>
            </a:r>
            <a:r>
              <a:rPr lang="en-US" altLang="ko-KR" sz="1700" dirty="0"/>
              <a:t> </a:t>
            </a:r>
            <a:r>
              <a:rPr lang="ko-KR" altLang="en-US" sz="1700" dirty="0">
                <a:sym typeface="Wingdings" panose="05000000000000000000" pitchFamily="2" charset="2"/>
              </a:rPr>
              <a:t>새 출원 </a:t>
            </a:r>
            <a:r>
              <a:rPr lang="ko-KR" altLang="en-US" sz="1700" dirty="0" smtClean="0">
                <a:sym typeface="Wingdings" panose="05000000000000000000" pitchFamily="2" charset="2"/>
              </a:rPr>
              <a:t>생성시</a:t>
            </a:r>
            <a:r>
              <a:rPr lang="en-US" altLang="ko-KR" sz="1700" dirty="0">
                <a:sym typeface="Wingdings" panose="05000000000000000000" pitchFamily="2" charset="2"/>
              </a:rPr>
              <a:t> </a:t>
            </a:r>
            <a:r>
              <a:rPr lang="ko-KR" altLang="en-US" sz="1700" dirty="0" smtClean="0">
                <a:sym typeface="Wingdings" panose="05000000000000000000" pitchFamily="2" charset="2"/>
              </a:rPr>
              <a:t>공유자 선택 </a:t>
            </a:r>
            <a:r>
              <a:rPr lang="en-US" altLang="ko-KR" sz="1700" dirty="0" smtClean="0">
                <a:sym typeface="Wingdings" panose="05000000000000000000" pitchFamily="2" charset="2"/>
              </a:rPr>
              <a:t>(</a:t>
            </a:r>
            <a:r>
              <a:rPr lang="ko-KR" altLang="en-US" sz="1700" dirty="0" smtClean="0">
                <a:sym typeface="Wingdings" panose="05000000000000000000" pitchFamily="2" charset="2"/>
              </a:rPr>
              <a:t>조정 가능</a:t>
            </a:r>
            <a:r>
              <a:rPr lang="en-US" altLang="ko-KR" sz="1700" dirty="0" smtClean="0">
                <a:sym typeface="Wingdings" panose="05000000000000000000" pitchFamily="2" charset="2"/>
              </a:rPr>
              <a:t>)</a:t>
            </a:r>
          </a:p>
          <a:p>
            <a:pPr lvl="1"/>
            <a:endParaRPr lang="en-US" altLang="ko-KR" sz="1700" dirty="0" smtClean="0"/>
          </a:p>
          <a:p>
            <a:pPr lvl="1"/>
            <a:endParaRPr lang="en-US" altLang="ko-KR" sz="1700" dirty="0"/>
          </a:p>
          <a:p>
            <a:pPr lvl="1"/>
            <a:endParaRPr lang="en-US" altLang="ko-KR" sz="1700" dirty="0" smtClean="0"/>
          </a:p>
          <a:p>
            <a:pPr lvl="1"/>
            <a:endParaRPr lang="en-US" altLang="ko-KR" sz="1700" dirty="0" smtClean="0"/>
          </a:p>
          <a:p>
            <a:pPr lvl="1"/>
            <a:endParaRPr lang="en-US" altLang="ko-KR" sz="1700" dirty="0" smtClean="0"/>
          </a:p>
          <a:p>
            <a:pPr lvl="1"/>
            <a:r>
              <a:rPr lang="ko-KR" altLang="en-US" sz="1700" b="1" dirty="0" smtClean="0"/>
              <a:t>방법</a:t>
            </a:r>
            <a:r>
              <a:rPr lang="en-US" altLang="ko-KR" sz="1700" b="1" dirty="0" smtClean="0"/>
              <a:t>2</a:t>
            </a:r>
            <a:r>
              <a:rPr lang="en-US" altLang="ko-KR" sz="1700" dirty="0" smtClean="0"/>
              <a:t>: </a:t>
            </a:r>
            <a:r>
              <a:rPr lang="ko-KR" altLang="en-US" sz="1700" dirty="0" smtClean="0"/>
              <a:t>워크벤치 </a:t>
            </a:r>
            <a:r>
              <a:rPr lang="en-US" altLang="ko-KR" sz="1700" dirty="0">
                <a:sym typeface="Wingdings" panose="05000000000000000000" pitchFamily="2" charset="2"/>
              </a:rPr>
              <a:t> </a:t>
            </a:r>
            <a:r>
              <a:rPr lang="ko-KR" altLang="en-US" sz="1700" dirty="0">
                <a:sym typeface="Wingdings" panose="05000000000000000000" pitchFamily="2" charset="2"/>
              </a:rPr>
              <a:t>해당 초안 클릭 </a:t>
            </a:r>
            <a:r>
              <a:rPr lang="en-US" altLang="ko-KR" sz="1700" dirty="0">
                <a:sym typeface="Wingdings" panose="05000000000000000000" pitchFamily="2" charset="2"/>
              </a:rPr>
              <a:t> </a:t>
            </a:r>
            <a:r>
              <a:rPr lang="ko-KR" altLang="en-US" sz="1700" dirty="0">
                <a:sym typeface="Wingdings" panose="05000000000000000000" pitchFamily="2" charset="2"/>
              </a:rPr>
              <a:t>접근권한 클릭 </a:t>
            </a:r>
            <a:r>
              <a:rPr lang="en-US" altLang="ko-KR" sz="1700" dirty="0">
                <a:sym typeface="Wingdings" panose="05000000000000000000" pitchFamily="2" charset="2"/>
              </a:rPr>
              <a:t> </a:t>
            </a:r>
            <a:r>
              <a:rPr lang="ko-KR" altLang="en-US" sz="1700" dirty="0">
                <a:sym typeface="Wingdings" panose="05000000000000000000" pitchFamily="2" charset="2"/>
              </a:rPr>
              <a:t>접근권한 </a:t>
            </a:r>
            <a:r>
              <a:rPr lang="ko-KR" altLang="en-US" sz="1700" dirty="0" smtClean="0">
                <a:sym typeface="Wingdings" panose="05000000000000000000" pitchFamily="2" charset="2"/>
              </a:rPr>
              <a:t>추가 및 조정</a:t>
            </a:r>
            <a:endParaRPr lang="fr-FR" altLang="ko-KR" sz="1700" dirty="0"/>
          </a:p>
          <a:p>
            <a:pPr lvl="1"/>
            <a:endParaRPr lang="en-US" altLang="ko-KR" sz="1700" dirty="0" smtClean="0">
              <a:sym typeface="Wingdings" panose="05000000000000000000" pitchFamily="2" charset="2"/>
            </a:endParaRPr>
          </a:p>
          <a:p>
            <a:pPr lvl="1"/>
            <a:endParaRPr lang="en-US" altLang="ko-KR" sz="1700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ko-KR" sz="1700" dirty="0">
              <a:sym typeface="Wingdings" panose="05000000000000000000" pitchFamily="2" charset="2"/>
            </a:endParaRPr>
          </a:p>
          <a:p>
            <a:pPr lvl="1"/>
            <a:endParaRPr lang="en-US" altLang="ko-KR" sz="1700" dirty="0">
              <a:sym typeface="Wingdings" panose="05000000000000000000" pitchFamily="2" charset="2"/>
            </a:endParaRPr>
          </a:p>
          <a:p>
            <a:pPr lvl="1"/>
            <a:endParaRPr lang="en-US" altLang="ko-KR" sz="17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altLang="ko-KR" dirty="0"/>
          </a:p>
          <a:p>
            <a:pPr marL="0" indent="0">
              <a:buNone/>
            </a:pPr>
            <a:endParaRPr lang="fr-FR" altLang="ko-KR" dirty="0"/>
          </a:p>
          <a:p>
            <a:pPr marL="0" indent="0">
              <a:buNone/>
            </a:pPr>
            <a:endParaRPr lang="fr-FR" altLang="ko-KR" dirty="0"/>
          </a:p>
          <a:p>
            <a:pPr marL="0" indent="0">
              <a:buNone/>
            </a:pPr>
            <a:endParaRPr lang="fr-FR" altLang="ko-KR" dirty="0"/>
          </a:p>
          <a:p>
            <a:r>
              <a:rPr lang="ko-KR" altLang="en-US" sz="1800" b="1" dirty="0"/>
              <a:t>해당파일에 대한 사용 작업 이력</a:t>
            </a:r>
            <a:r>
              <a:rPr lang="en-US" altLang="ko-KR" sz="1800" b="1" dirty="0"/>
              <a:t>: </a:t>
            </a:r>
            <a:r>
              <a:rPr lang="ko-KR" altLang="en-US" sz="1700" dirty="0"/>
              <a:t>사용자</a:t>
            </a:r>
            <a:r>
              <a:rPr lang="en-US" altLang="ko-KR" sz="1700" dirty="0"/>
              <a:t>, </a:t>
            </a:r>
            <a:r>
              <a:rPr lang="ko-KR" altLang="en-US" sz="1700" dirty="0"/>
              <a:t>사용 날짜</a:t>
            </a:r>
            <a:r>
              <a:rPr lang="en-US" altLang="ko-KR" sz="1700" dirty="0"/>
              <a:t> </a:t>
            </a:r>
            <a:r>
              <a:rPr lang="ko-KR" altLang="en-US" sz="1700" dirty="0"/>
              <a:t>및 사용 내역 확인 가능</a:t>
            </a:r>
            <a:endParaRPr lang="en-US" altLang="ko-KR" sz="1700" dirty="0"/>
          </a:p>
          <a:p>
            <a:pPr lvl="1"/>
            <a:r>
              <a:rPr lang="ko-KR" altLang="en-US" sz="1700" dirty="0" err="1"/>
              <a:t>워크벤치</a:t>
            </a:r>
            <a:r>
              <a:rPr lang="ko-KR" altLang="en-US" sz="1700" dirty="0"/>
              <a:t> </a:t>
            </a:r>
            <a:r>
              <a:rPr lang="en-US" altLang="ko-KR" sz="1700" dirty="0">
                <a:sym typeface="Wingdings" panose="05000000000000000000" pitchFamily="2" charset="2"/>
              </a:rPr>
              <a:t> </a:t>
            </a:r>
            <a:r>
              <a:rPr lang="ko-KR" altLang="en-US" sz="1700" dirty="0">
                <a:sym typeface="Wingdings" panose="05000000000000000000" pitchFamily="2" charset="2"/>
              </a:rPr>
              <a:t>해당파일 </a:t>
            </a:r>
            <a:r>
              <a:rPr lang="en-US" altLang="ko-KR" sz="1700" dirty="0">
                <a:sym typeface="Wingdings" panose="05000000000000000000" pitchFamily="2" charset="2"/>
              </a:rPr>
              <a:t> </a:t>
            </a:r>
            <a:r>
              <a:rPr lang="ko-KR" altLang="en-US" sz="1700" dirty="0">
                <a:sym typeface="Wingdings" panose="05000000000000000000" pitchFamily="2" charset="2"/>
              </a:rPr>
              <a:t>이력</a:t>
            </a:r>
            <a:endParaRPr lang="en-US" altLang="ko-KR" sz="1700" dirty="0"/>
          </a:p>
          <a:p>
            <a:pPr marL="0" indent="0">
              <a:buNone/>
            </a:pPr>
            <a:endParaRPr lang="en-US" altLang="ko-KR" sz="1900" dirty="0"/>
          </a:p>
          <a:p>
            <a:pPr marL="0" indent="0">
              <a:buNone/>
            </a:pPr>
            <a:endParaRPr lang="fr-FR" altLang="ko-KR" sz="19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9A7A1ED-E7EE-44FE-B7BA-BFCC9240D6AF}"/>
              </a:ext>
            </a:extLst>
          </p:cNvPr>
          <p:cNvSpPr txBox="1">
            <a:spLocks/>
          </p:cNvSpPr>
          <p:nvPr/>
        </p:nvSpPr>
        <p:spPr bwMode="auto">
          <a:xfrm>
            <a:off x="-2593" y="249567"/>
            <a:ext cx="9263002" cy="51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ko-KR" sz="1800" b="1" kern="0" dirty="0"/>
              <a:t>9</a:t>
            </a:r>
            <a:r>
              <a:rPr lang="fr-FR" altLang="ko-KR" sz="1800" b="1" kern="0" dirty="0" smtClean="0"/>
              <a:t>.!</a:t>
            </a:r>
            <a:r>
              <a:rPr lang="en-US" altLang="ko-KR" sz="1800" b="1" dirty="0" err="1" smtClean="0"/>
              <a:t>ePCT</a:t>
            </a:r>
            <a:r>
              <a:rPr lang="ko-KR" altLang="en-US" sz="1800" b="1" dirty="0"/>
              <a:t>계정은 개인 계정으로 만들어야 되는 것으로 알고 있습니다</a:t>
            </a:r>
            <a:r>
              <a:rPr lang="en-US" altLang="ko-KR" sz="1800" b="1" dirty="0"/>
              <a:t>. </a:t>
            </a:r>
            <a:r>
              <a:rPr lang="ko-KR" altLang="en-US" sz="1800" b="1" dirty="0"/>
              <a:t>그렇다면</a:t>
            </a:r>
            <a:r>
              <a:rPr lang="en-US" altLang="ko-KR" sz="1800" b="1" dirty="0"/>
              <a:t>, </a:t>
            </a:r>
            <a:r>
              <a:rPr lang="ko-KR" altLang="en-US" sz="1800" b="1" dirty="0"/>
              <a:t>담당 출원건에 대해 동료들과 공유가 필요한 경우 어떻게 하나요</a:t>
            </a:r>
            <a:r>
              <a:rPr lang="en-US" altLang="ko-KR" sz="1800" b="1" dirty="0"/>
              <a:t>? </a:t>
            </a:r>
            <a:r>
              <a:rPr lang="ko-KR" altLang="en-US" sz="1800" b="1" dirty="0"/>
              <a:t>공동관리가 가능하다면</a:t>
            </a:r>
            <a:r>
              <a:rPr lang="en-US" altLang="ko-KR" sz="1800" b="1" dirty="0"/>
              <a:t>, </a:t>
            </a:r>
            <a:r>
              <a:rPr lang="ko-KR" altLang="en-US" sz="1800" b="1" dirty="0"/>
              <a:t>누가 어떤 작업을 했는지도 알 수 있나요</a:t>
            </a:r>
            <a:r>
              <a:rPr lang="en-US" altLang="ko-KR" sz="1800" b="1" dirty="0" smtClean="0"/>
              <a:t>?  (1)</a:t>
            </a:r>
            <a:endParaRPr lang="fr-CH" sz="1800" kern="0" dirty="0"/>
          </a:p>
        </p:txBody>
      </p:sp>
      <p:pic>
        <p:nvPicPr>
          <p:cNvPr id="10" name="그림 11">
            <a:extLst>
              <a:ext uri="{FF2B5EF4-FFF2-40B4-BE49-F238E27FC236}">
                <a16:creationId xmlns:a16="http://schemas.microsoft.com/office/drawing/2014/main" id="{B4A0D22B-28D5-4168-9749-3BEC784BD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753" y="4846515"/>
            <a:ext cx="5486977" cy="13977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753" y="2961003"/>
            <a:ext cx="5886623" cy="109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96" y="1275740"/>
            <a:ext cx="9036496" cy="4968552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ko-KR" altLang="en-US" sz="1700" b="1" dirty="0" smtClean="0"/>
              <a:t>방법</a:t>
            </a:r>
            <a:r>
              <a:rPr lang="en-US" altLang="ko-KR" sz="1700" b="1" dirty="0" smtClean="0"/>
              <a:t>3</a:t>
            </a:r>
            <a:r>
              <a:rPr lang="en-US" altLang="ko-KR" sz="1700" dirty="0" smtClean="0"/>
              <a:t>: </a:t>
            </a:r>
            <a:r>
              <a:rPr lang="ko-KR" altLang="en-US" sz="1700" dirty="0"/>
              <a:t>워크벤치 </a:t>
            </a:r>
            <a:r>
              <a:rPr lang="en-US" altLang="ko-KR" sz="1700" dirty="0">
                <a:sym typeface="Wingdings" panose="05000000000000000000" pitchFamily="2" charset="2"/>
              </a:rPr>
              <a:t></a:t>
            </a:r>
            <a:r>
              <a:rPr lang="ko-KR" altLang="en-US" sz="1700" dirty="0">
                <a:sym typeface="Wingdings" panose="05000000000000000000" pitchFamily="2" charset="2"/>
              </a:rPr>
              <a:t>해당 출원 좌측</a:t>
            </a:r>
            <a:r>
              <a:rPr lang="ko-KR" altLang="en-US" sz="1700" dirty="0"/>
              <a:t> 박스 클릭 </a:t>
            </a:r>
            <a:r>
              <a:rPr lang="en-US" altLang="ko-KR" sz="1700" dirty="0">
                <a:sym typeface="Wingdings" panose="05000000000000000000" pitchFamily="2" charset="2"/>
              </a:rPr>
              <a:t></a:t>
            </a:r>
            <a:r>
              <a:rPr lang="ko-KR" altLang="en-US" sz="1700" dirty="0">
                <a:sym typeface="Wingdings" panose="05000000000000000000" pitchFamily="2" charset="2"/>
              </a:rPr>
              <a:t>액션 클릭 </a:t>
            </a:r>
            <a:r>
              <a:rPr lang="en-US" altLang="ko-KR" sz="1700" dirty="0">
                <a:sym typeface="Wingdings" panose="05000000000000000000" pitchFamily="2" charset="2"/>
              </a:rPr>
              <a:t></a:t>
            </a:r>
            <a:r>
              <a:rPr lang="ko-KR" altLang="en-US" sz="1700" dirty="0">
                <a:sym typeface="Wingdings" panose="05000000000000000000" pitchFamily="2" charset="2"/>
              </a:rPr>
              <a:t>접근권한 클릭 </a:t>
            </a:r>
            <a:r>
              <a:rPr lang="en-US" altLang="ko-KR" sz="1700" dirty="0">
                <a:sym typeface="Wingdings" panose="05000000000000000000" pitchFamily="2" charset="2"/>
              </a:rPr>
              <a:t></a:t>
            </a:r>
            <a:r>
              <a:rPr lang="ko-KR" altLang="en-US" sz="1700" dirty="0">
                <a:sym typeface="Wingdings" panose="05000000000000000000" pitchFamily="2" charset="2"/>
              </a:rPr>
              <a:t>접근권한 </a:t>
            </a:r>
            <a:r>
              <a:rPr lang="ko-KR" altLang="en-US" sz="1700" dirty="0" smtClean="0">
                <a:sym typeface="Wingdings" panose="05000000000000000000" pitchFamily="2" charset="2"/>
              </a:rPr>
              <a:t>조정</a:t>
            </a:r>
            <a:endParaRPr lang="en-US" altLang="ko-KR" sz="1700" b="1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altLang="ko-KR" sz="1800" b="1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altLang="ko-KR" sz="18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altLang="ko-KR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9A7A1ED-E7EE-44FE-B7BA-BFCC9240D6AF}"/>
              </a:ext>
            </a:extLst>
          </p:cNvPr>
          <p:cNvSpPr txBox="1">
            <a:spLocks/>
          </p:cNvSpPr>
          <p:nvPr/>
        </p:nvSpPr>
        <p:spPr bwMode="auto">
          <a:xfrm>
            <a:off x="0" y="396729"/>
            <a:ext cx="9263002" cy="51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ko-KR" sz="1800" b="1" kern="0" dirty="0"/>
              <a:t>9.!</a:t>
            </a:r>
            <a:r>
              <a:rPr lang="en-US" altLang="ko-KR" sz="1800" b="1" dirty="0" err="1"/>
              <a:t>ePCT</a:t>
            </a:r>
            <a:r>
              <a:rPr lang="ko-KR" altLang="en-US" sz="1800" b="1" dirty="0"/>
              <a:t>계정은 개인 계정으로 만들어야 되는 것으로 알고 있습니다</a:t>
            </a:r>
            <a:r>
              <a:rPr lang="en-US" altLang="ko-KR" sz="1800" b="1" dirty="0"/>
              <a:t>. </a:t>
            </a:r>
            <a:r>
              <a:rPr lang="ko-KR" altLang="en-US" sz="1800" b="1" dirty="0"/>
              <a:t>그렇다면</a:t>
            </a:r>
            <a:r>
              <a:rPr lang="en-US" altLang="ko-KR" sz="1800" b="1" dirty="0"/>
              <a:t>, </a:t>
            </a:r>
            <a:r>
              <a:rPr lang="ko-KR" altLang="en-US" sz="1800" b="1" dirty="0"/>
              <a:t>담당 출원건에 대해 동료들과 공유가 필요한 경우 어떻게 하나요</a:t>
            </a:r>
            <a:r>
              <a:rPr lang="en-US" altLang="ko-KR" sz="1800" b="1" dirty="0"/>
              <a:t>? </a:t>
            </a:r>
            <a:r>
              <a:rPr lang="ko-KR" altLang="en-US" sz="1800" b="1" dirty="0"/>
              <a:t>공동관리가 가능하다면</a:t>
            </a:r>
            <a:r>
              <a:rPr lang="en-US" altLang="ko-KR" sz="1800" b="1" dirty="0"/>
              <a:t>, </a:t>
            </a:r>
            <a:r>
              <a:rPr lang="ko-KR" altLang="en-US" sz="1800" b="1" dirty="0"/>
              <a:t>누가 어떤 작업을 했는지도 알 수 있나요</a:t>
            </a:r>
            <a:r>
              <a:rPr lang="en-US" altLang="ko-KR" sz="1800" b="1" dirty="0"/>
              <a:t>?  </a:t>
            </a:r>
            <a:r>
              <a:rPr lang="en-US" altLang="ko-KR" sz="1800" b="1" dirty="0" smtClean="0"/>
              <a:t>(2)</a:t>
            </a:r>
            <a:endParaRPr lang="fr-CH" sz="1800" kern="0" dirty="0"/>
          </a:p>
          <a:p>
            <a:endParaRPr lang="fr-CH" sz="1800" kern="0" dirty="0"/>
          </a:p>
        </p:txBody>
      </p:sp>
      <p:pic>
        <p:nvPicPr>
          <p:cNvPr id="8" name="그림 9">
            <a:extLst>
              <a:ext uri="{FF2B5EF4-FFF2-40B4-BE49-F238E27FC236}">
                <a16:creationId xmlns:a16="http://schemas.microsoft.com/office/drawing/2014/main" id="{84B7C7FA-2F64-4BD0-928D-6DE33079E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795" y="2173843"/>
            <a:ext cx="2083947" cy="3172346"/>
          </a:xfrm>
          <a:prstGeom prst="rect">
            <a:avLst/>
          </a:prstGeom>
        </p:spPr>
      </p:pic>
      <p:cxnSp>
        <p:nvCxnSpPr>
          <p:cNvPr id="10" name="직선 화살표 연결선 12">
            <a:extLst>
              <a:ext uri="{FF2B5EF4-FFF2-40B4-BE49-F238E27FC236}">
                <a16:creationId xmlns:a16="http://schemas.microsoft.com/office/drawing/2014/main" id="{157B1516-DA41-45F7-A4C0-0C3E045F1491}"/>
              </a:ext>
            </a:extLst>
          </p:cNvPr>
          <p:cNvCxnSpPr/>
          <p:nvPr/>
        </p:nvCxnSpPr>
        <p:spPr bwMode="auto">
          <a:xfrm flipH="1">
            <a:off x="3635896" y="3573016"/>
            <a:ext cx="932793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FDCE540B-F511-461E-89DB-EF105432F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332" y="2353431"/>
            <a:ext cx="3465357" cy="243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96" y="1275740"/>
            <a:ext cx="9036496" cy="4968552"/>
          </a:xfrm>
        </p:spPr>
        <p:txBody>
          <a:bodyPr/>
          <a:lstStyle/>
          <a:p>
            <a:r>
              <a:rPr lang="ko-KR" altLang="en-US" sz="1700" b="1" dirty="0" smtClean="0"/>
              <a:t>해당 출원에 </a:t>
            </a:r>
            <a:r>
              <a:rPr lang="ko-KR" altLang="en-US" sz="1700" b="1" dirty="0"/>
              <a:t>대한 </a:t>
            </a:r>
            <a:r>
              <a:rPr lang="ko-KR" altLang="en-US" sz="1700" b="1" dirty="0" smtClean="0"/>
              <a:t>작업 사용 내역</a:t>
            </a:r>
            <a:r>
              <a:rPr lang="en-US" altLang="ko-KR" sz="1700" b="1" dirty="0" smtClean="0"/>
              <a:t>: </a:t>
            </a:r>
            <a:r>
              <a:rPr lang="ko-KR" altLang="en-US" sz="1700" dirty="0"/>
              <a:t>사용자</a:t>
            </a:r>
            <a:r>
              <a:rPr lang="en-US" altLang="ko-KR" sz="1700" dirty="0"/>
              <a:t>, </a:t>
            </a:r>
            <a:r>
              <a:rPr lang="ko-KR" altLang="en-US" sz="1700" dirty="0"/>
              <a:t>사용 날짜</a:t>
            </a:r>
            <a:r>
              <a:rPr lang="en-US" altLang="ko-KR" sz="1700" dirty="0"/>
              <a:t> </a:t>
            </a:r>
            <a:r>
              <a:rPr lang="ko-KR" altLang="en-US" sz="1700" dirty="0"/>
              <a:t>및 사용 내역 확인 가능</a:t>
            </a:r>
            <a:endParaRPr lang="en-US" altLang="ko-KR" sz="1700" dirty="0"/>
          </a:p>
          <a:p>
            <a:pPr lvl="1"/>
            <a:r>
              <a:rPr lang="ko-KR" altLang="en-US" sz="1700" dirty="0" err="1"/>
              <a:t>워크벤치</a:t>
            </a:r>
            <a:r>
              <a:rPr lang="ko-KR" altLang="en-US" sz="1700" dirty="0"/>
              <a:t> </a:t>
            </a:r>
            <a:r>
              <a:rPr lang="en-US" altLang="ko-KR" sz="1700" dirty="0">
                <a:sym typeface="Wingdings" panose="05000000000000000000" pitchFamily="2" charset="2"/>
              </a:rPr>
              <a:t> </a:t>
            </a:r>
            <a:r>
              <a:rPr lang="ko-KR" altLang="en-US" sz="1700" dirty="0" smtClean="0">
                <a:sym typeface="Wingdings" panose="05000000000000000000" pitchFamily="2" charset="2"/>
              </a:rPr>
              <a:t>해당 출원 </a:t>
            </a:r>
            <a:r>
              <a:rPr lang="en-US" altLang="ko-KR" sz="1700" dirty="0">
                <a:sym typeface="Wingdings" panose="05000000000000000000" pitchFamily="2" charset="2"/>
              </a:rPr>
              <a:t> </a:t>
            </a:r>
            <a:r>
              <a:rPr lang="ko-KR" altLang="en-US" sz="1700" dirty="0" smtClean="0">
                <a:sym typeface="Wingdings" panose="05000000000000000000" pitchFamily="2" charset="2"/>
              </a:rPr>
              <a:t>사용내역</a:t>
            </a:r>
            <a:endParaRPr lang="en-US" altLang="ko-KR" sz="1700" dirty="0" smtClean="0">
              <a:sym typeface="Wingdings" panose="05000000000000000000" pitchFamily="2" charset="2"/>
            </a:endParaRPr>
          </a:p>
          <a:p>
            <a:pPr lvl="1"/>
            <a:endParaRPr lang="en-US" altLang="ko-KR" sz="1700" dirty="0" smtClean="0">
              <a:sym typeface="Wingdings" panose="05000000000000000000" pitchFamily="2" charset="2"/>
            </a:endParaRPr>
          </a:p>
          <a:p>
            <a:pPr lvl="1"/>
            <a:endParaRPr lang="en-US" altLang="ko-KR" sz="1700" dirty="0">
              <a:sym typeface="Wingdings" panose="05000000000000000000" pitchFamily="2" charset="2"/>
            </a:endParaRPr>
          </a:p>
          <a:p>
            <a:pPr lvl="1"/>
            <a:endParaRPr lang="en-US" altLang="ko-KR" sz="1700" dirty="0" smtClean="0">
              <a:sym typeface="Wingdings" panose="05000000000000000000" pitchFamily="2" charset="2"/>
            </a:endParaRPr>
          </a:p>
          <a:p>
            <a:pPr lvl="1"/>
            <a:endParaRPr lang="en-US" altLang="ko-KR" sz="1700" dirty="0">
              <a:sym typeface="Wingdings" panose="05000000000000000000" pitchFamily="2" charset="2"/>
            </a:endParaRPr>
          </a:p>
          <a:p>
            <a:pPr lvl="1"/>
            <a:endParaRPr lang="en-US" altLang="ko-KR" sz="1700" dirty="0" smtClean="0">
              <a:sym typeface="Wingdings" panose="05000000000000000000" pitchFamily="2" charset="2"/>
            </a:endParaRPr>
          </a:p>
          <a:p>
            <a:pPr lvl="1"/>
            <a:endParaRPr lang="en-US" altLang="ko-KR" sz="1700" dirty="0" smtClean="0">
              <a:sym typeface="Wingdings" panose="05000000000000000000" pitchFamily="2" charset="2"/>
            </a:endParaRPr>
          </a:p>
          <a:p>
            <a:r>
              <a:rPr lang="ko-KR" altLang="en-US" sz="1700" b="1" dirty="0" smtClean="0">
                <a:sym typeface="Wingdings" panose="05000000000000000000" pitchFamily="2" charset="2"/>
              </a:rPr>
              <a:t>출원 건 공유자에게 </a:t>
            </a:r>
            <a:r>
              <a:rPr lang="ko-KR" altLang="en-US" sz="1700" b="1" dirty="0">
                <a:sym typeface="Wingdings" panose="05000000000000000000" pitchFamily="2" charset="2"/>
              </a:rPr>
              <a:t>필요한 메시지 남기기</a:t>
            </a:r>
            <a:r>
              <a:rPr lang="en-US" altLang="ko-KR" sz="1700" b="1" dirty="0">
                <a:sym typeface="Wingdings" panose="05000000000000000000" pitchFamily="2" charset="2"/>
              </a:rPr>
              <a:t>: </a:t>
            </a:r>
            <a:r>
              <a:rPr lang="ko-KR" altLang="en-US" sz="1700" dirty="0">
                <a:sym typeface="Wingdings" panose="05000000000000000000" pitchFamily="2" charset="2"/>
              </a:rPr>
              <a:t>주의 메시지 이용</a:t>
            </a:r>
            <a:endParaRPr lang="fr-FR" altLang="ko-KR" sz="1700" dirty="0"/>
          </a:p>
          <a:p>
            <a:pPr marL="0" indent="0">
              <a:buNone/>
            </a:pPr>
            <a:endParaRPr lang="fr-FR" altLang="ko-KR" sz="19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9A7A1ED-E7EE-44FE-B7BA-BFCC9240D6AF}"/>
              </a:ext>
            </a:extLst>
          </p:cNvPr>
          <p:cNvSpPr txBox="1">
            <a:spLocks/>
          </p:cNvSpPr>
          <p:nvPr/>
        </p:nvSpPr>
        <p:spPr bwMode="auto">
          <a:xfrm>
            <a:off x="0" y="396729"/>
            <a:ext cx="9263002" cy="51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ko-KR" sz="1800" b="1" kern="0" dirty="0" smtClean="0"/>
              <a:t>9</a:t>
            </a:r>
            <a:r>
              <a:rPr lang="fr-FR" altLang="ko-KR" sz="1800" b="1" kern="0" dirty="0"/>
              <a:t>. </a:t>
            </a:r>
            <a:r>
              <a:rPr lang="fr-FR" altLang="ko-KR" sz="1800" b="1" kern="0" dirty="0" smtClean="0"/>
              <a:t>!</a:t>
            </a:r>
            <a:r>
              <a:rPr lang="en-US" altLang="ko-KR" sz="1800" b="1" dirty="0" err="1"/>
              <a:t>ePCT</a:t>
            </a:r>
            <a:r>
              <a:rPr lang="ko-KR" altLang="en-US" sz="1800" b="1" dirty="0"/>
              <a:t>계정은 개인 계정으로 만들어야 되는 것으로 알고 있습니다</a:t>
            </a:r>
            <a:r>
              <a:rPr lang="en-US" altLang="ko-KR" sz="1800" b="1" dirty="0"/>
              <a:t>. </a:t>
            </a:r>
            <a:r>
              <a:rPr lang="ko-KR" altLang="en-US" sz="1800" b="1" dirty="0"/>
              <a:t>그렇다면</a:t>
            </a:r>
            <a:r>
              <a:rPr lang="en-US" altLang="ko-KR" sz="1800" b="1" dirty="0"/>
              <a:t>, </a:t>
            </a:r>
            <a:r>
              <a:rPr lang="ko-KR" altLang="en-US" sz="1800" b="1" dirty="0"/>
              <a:t>담당 출원건에 대해 동료들과 공유가 필요한 경우 어떻게 하나요</a:t>
            </a:r>
            <a:r>
              <a:rPr lang="en-US" altLang="ko-KR" sz="1800" b="1" dirty="0"/>
              <a:t>? </a:t>
            </a:r>
            <a:r>
              <a:rPr lang="ko-KR" altLang="en-US" sz="1800" b="1" dirty="0"/>
              <a:t>공동관리가 가능하다면</a:t>
            </a:r>
            <a:r>
              <a:rPr lang="en-US" altLang="ko-KR" sz="1800" b="1" dirty="0"/>
              <a:t>, </a:t>
            </a:r>
            <a:r>
              <a:rPr lang="ko-KR" altLang="en-US" sz="1800" b="1" dirty="0"/>
              <a:t>누가 어떤 작업을 했는지도 알 수 있나요</a:t>
            </a:r>
            <a:r>
              <a:rPr lang="en-US" altLang="ko-KR" sz="1800" b="1" dirty="0"/>
              <a:t>?  </a:t>
            </a:r>
            <a:r>
              <a:rPr lang="en-US" altLang="ko-KR" sz="1800" b="1" dirty="0" smtClean="0"/>
              <a:t>(3)</a:t>
            </a:r>
            <a:endParaRPr lang="fr-CH" sz="1800" kern="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A34FDF2-AA7F-4829-B068-C58AEDBA0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56" y="4207309"/>
            <a:ext cx="4176464" cy="91003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473801B-4044-42B1-B4DD-4C36AB2F4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319" y="5295599"/>
            <a:ext cx="5499952" cy="100811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BA6A6345-9005-4D71-AB6A-E26C8912DAC3}"/>
              </a:ext>
            </a:extLst>
          </p:cNvPr>
          <p:cNvCxnSpPr/>
          <p:nvPr/>
        </p:nvCxnSpPr>
        <p:spPr bwMode="auto">
          <a:xfrm flipH="1" flipV="1">
            <a:off x="4752020" y="4920441"/>
            <a:ext cx="2942323" cy="1100847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1183" y="1880860"/>
            <a:ext cx="4753160" cy="187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6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212976"/>
            <a:ext cx="7529513" cy="1148134"/>
          </a:xfrm>
          <a:noFill/>
        </p:spPr>
        <p:txBody>
          <a:bodyPr/>
          <a:lstStyle/>
          <a:p>
            <a:pPr algn="ctr"/>
            <a:r>
              <a:rPr lang="ko-KR" altLang="fr-FR" sz="6600" b="1" dirty="0">
                <a:solidFill>
                  <a:srgbClr val="62A5AA"/>
                </a:solidFill>
              </a:rPr>
              <a:t>감사합니다</a:t>
            </a:r>
            <a:r>
              <a:rPr lang="ko-KR" altLang="fr-FR" sz="4000" b="1" dirty="0">
                <a:solidFill>
                  <a:srgbClr val="62A5AA"/>
                </a:solidFill>
              </a:rPr>
              <a:t> </a:t>
            </a:r>
            <a:endParaRPr lang="en-US" sz="4000" b="1" dirty="0">
              <a:solidFill>
                <a:srgbClr val="62A5AA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30313" y="5434806"/>
            <a:ext cx="6934200" cy="108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fr-FR" altLang="en-US" sz="1800" dirty="0">
                <a:solidFill>
                  <a:srgbClr val="70899B"/>
                </a:solidFill>
                <a:ea typeface="ヒラギノ角ゴ Pro W3" pitchFamily="1" charset="-128"/>
              </a:rPr>
              <a:t>Ms. Yun-Joo </a:t>
            </a:r>
            <a:r>
              <a:rPr lang="fr-FR" altLang="en-US" sz="1800" dirty="0" smtClean="0">
                <a:solidFill>
                  <a:srgbClr val="70899B"/>
                </a:solidFill>
                <a:ea typeface="ヒラギノ角ゴ Pro W3" pitchFamily="1" charset="-128"/>
              </a:rPr>
              <a:t>LEE / </a:t>
            </a:r>
            <a:r>
              <a:rPr lang="ko-KR" altLang="en-US" sz="1800" dirty="0" smtClean="0">
                <a:solidFill>
                  <a:srgbClr val="70899B"/>
                </a:solidFill>
                <a:ea typeface="ヒラギノ角ゴ Pro W3" pitchFamily="1" charset="-128"/>
              </a:rPr>
              <a:t>이윤주</a:t>
            </a:r>
            <a:endParaRPr lang="en-US" altLang="en-US" sz="1800" dirty="0">
              <a:solidFill>
                <a:srgbClr val="70899B"/>
              </a:solidFill>
              <a:ea typeface="ヒラギノ角ゴ Pro W3" pitchFamily="1" charset="-128"/>
            </a:endParaRPr>
          </a:p>
          <a:p>
            <a:pPr fontAlgn="base">
              <a:spcAft>
                <a:spcPct val="0"/>
              </a:spcAft>
            </a:pPr>
            <a:r>
              <a:rPr lang="en-US" altLang="en-US" sz="1800" smtClean="0">
                <a:solidFill>
                  <a:srgbClr val="70899B"/>
                </a:solidFill>
                <a:ea typeface="ヒラギノ角ゴ Pro W3" pitchFamily="1" charset="-128"/>
              </a:rPr>
              <a:t>Examiner/</a:t>
            </a:r>
            <a:r>
              <a:rPr lang="ko-KR" altLang="en-US" sz="1800" smtClean="0">
                <a:solidFill>
                  <a:srgbClr val="70899B"/>
                </a:solidFill>
                <a:ea typeface="ヒラギノ角ゴ Pro W3" pitchFamily="1" charset="-128"/>
              </a:rPr>
              <a:t>심사관</a:t>
            </a:r>
            <a:r>
              <a:rPr lang="en-US" altLang="en-US" sz="1800" smtClean="0">
                <a:solidFill>
                  <a:srgbClr val="70899B"/>
                </a:solidFill>
                <a:ea typeface="ヒラギノ角ゴ Pro W3" pitchFamily="1" charset="-128"/>
              </a:rPr>
              <a:t>, </a:t>
            </a:r>
            <a:r>
              <a:rPr lang="en-US" altLang="en-US" sz="1800" dirty="0">
                <a:solidFill>
                  <a:srgbClr val="70899B"/>
                </a:solidFill>
                <a:ea typeface="ヒラギノ角ゴ Pro W3" pitchFamily="1" charset="-128"/>
              </a:rPr>
              <a:t>PCT Operations Team 1</a:t>
            </a:r>
          </a:p>
          <a:p>
            <a:pPr fontAlgn="base">
              <a:spcAft>
                <a:spcPct val="0"/>
              </a:spcAft>
            </a:pPr>
            <a:r>
              <a:rPr lang="en-US" altLang="en-US" sz="1800" dirty="0">
                <a:solidFill>
                  <a:srgbClr val="70899B"/>
                </a:solidFill>
                <a:ea typeface="ヒラギノ角ゴ Pro W3" pitchFamily="1" charset="-128"/>
              </a:rPr>
              <a:t>PCT Operations Division</a:t>
            </a:r>
          </a:p>
        </p:txBody>
      </p:sp>
    </p:spTree>
    <p:extLst>
      <p:ext uri="{BB962C8B-B14F-4D97-AF65-F5344CB8AC3E}">
        <p14:creationId xmlns:p14="http://schemas.microsoft.com/office/powerpoint/2010/main" val="147007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C00601-E16F-4C9A-8C82-D49C99A7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8518967" cy="60486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altLang="ko-KR" sz="1600" b="1" dirty="0"/>
              <a:t/>
            </a:r>
            <a:br>
              <a:rPr lang="fr-FR" altLang="ko-KR" sz="1600" b="1" dirty="0"/>
            </a:br>
            <a:r>
              <a:rPr lang="ko-KR" altLang="en-US" sz="1800" dirty="0" smtClean="0"/>
              <a:t>질문</a:t>
            </a:r>
            <a:r>
              <a:rPr lang="en-US" altLang="ko-KR" sz="1800" dirty="0"/>
              <a:t>:</a:t>
            </a:r>
            <a:r>
              <a:rPr lang="fr-FR" altLang="ko-KR" sz="1600" dirty="0"/>
              <a:t/>
            </a:r>
            <a:br>
              <a:rPr lang="fr-FR" altLang="ko-KR" sz="1600" dirty="0"/>
            </a:br>
            <a:r>
              <a:rPr lang="fr-FR" altLang="ko-KR" sz="1600" dirty="0" smtClean="0"/>
              <a:t/>
            </a:r>
            <a:br>
              <a:rPr lang="fr-FR" altLang="ko-KR" sz="1600" dirty="0" smtClean="0"/>
            </a:br>
            <a:r>
              <a:rPr lang="fr-FR" altLang="ko-KR" sz="1600" dirty="0" smtClean="0"/>
              <a:t>1</a:t>
            </a:r>
            <a:r>
              <a:rPr lang="fr-FR" altLang="ko-KR" sz="1600" dirty="0"/>
              <a:t>. </a:t>
            </a:r>
            <a:r>
              <a:rPr lang="en-US" altLang="ko-KR" sz="1600" dirty="0"/>
              <a:t>RO/KR</a:t>
            </a:r>
            <a:r>
              <a:rPr lang="ko-KR" altLang="en-US" sz="1600" dirty="0"/>
              <a:t>로 </a:t>
            </a:r>
            <a:r>
              <a:rPr lang="en-US" altLang="ko-KR" sz="1600" dirty="0"/>
              <a:t>PCT</a:t>
            </a:r>
            <a:r>
              <a:rPr lang="ko-KR" altLang="en-US" sz="1600" dirty="0"/>
              <a:t>출원을 완료했습니다</a:t>
            </a:r>
            <a:r>
              <a:rPr lang="en-US" altLang="ko-KR" sz="1600" dirty="0"/>
              <a:t>. </a:t>
            </a:r>
            <a:r>
              <a:rPr lang="ko-KR" altLang="en-US" sz="1600" dirty="0"/>
              <a:t>언제부터 국제사무국으로 서류를 보낼 수 있나요</a:t>
            </a:r>
            <a:r>
              <a:rPr lang="en-US" altLang="ko-KR" sz="1600" dirty="0"/>
              <a:t>? 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2. </a:t>
            </a:r>
            <a:r>
              <a:rPr lang="ko-KR" altLang="en-US" sz="1600" dirty="0" smtClean="0"/>
              <a:t>국제사무국으로 </a:t>
            </a:r>
            <a:r>
              <a:rPr lang="ko-KR" altLang="en-US" sz="1600" dirty="0"/>
              <a:t>제출한 서류의 처리 유무는 어떻게 확인 할 수 있나요</a:t>
            </a:r>
            <a:r>
              <a:rPr lang="en-US" altLang="ko-KR" sz="1600" dirty="0"/>
              <a:t>?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3. </a:t>
            </a:r>
            <a:r>
              <a:rPr lang="ko-KR" altLang="en-US" sz="1600" dirty="0" smtClean="0"/>
              <a:t>출원서 </a:t>
            </a:r>
            <a:r>
              <a:rPr lang="ko-KR" altLang="en-US" sz="1600" dirty="0"/>
              <a:t>작성 중 초안을 삭제할 수 있나요</a:t>
            </a:r>
            <a:r>
              <a:rPr lang="en-US" altLang="ko-KR" sz="1600" dirty="0"/>
              <a:t>?</a:t>
            </a:r>
            <a:br>
              <a:rPr lang="en-US" altLang="ko-KR" sz="1600" dirty="0"/>
            </a:br>
            <a:r>
              <a:rPr lang="en-US" altLang="ko-KR" sz="1600" dirty="0" smtClean="0"/>
              <a:t>4. </a:t>
            </a:r>
            <a:r>
              <a:rPr lang="ko-KR" altLang="en-US" sz="1600" dirty="0"/>
              <a:t>초안 작성 중 </a:t>
            </a:r>
            <a:r>
              <a:rPr lang="ko-KR" altLang="en-US" sz="1600" dirty="0" err="1"/>
              <a:t>서류참조기호를</a:t>
            </a:r>
            <a:r>
              <a:rPr lang="ko-KR" altLang="en-US" sz="1600" dirty="0"/>
              <a:t> 변경할 수 있나요</a:t>
            </a:r>
            <a:r>
              <a:rPr lang="en-US" altLang="ko-KR" sz="1600" dirty="0"/>
              <a:t>?</a:t>
            </a:r>
            <a:br>
              <a:rPr lang="en-US" altLang="ko-KR" sz="1600" dirty="0"/>
            </a:br>
            <a:r>
              <a:rPr lang="fr-FR" altLang="ko-KR" sz="1600" dirty="0" smtClean="0"/>
              <a:t>5. </a:t>
            </a:r>
            <a:r>
              <a:rPr lang="ko-KR" altLang="en-US" sz="1600" dirty="0" smtClean="0"/>
              <a:t>초안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혹은 제출한 출원을복제하여 </a:t>
            </a:r>
            <a:r>
              <a:rPr lang="ko-KR" altLang="en-US" sz="1600" dirty="0"/>
              <a:t>필요부분만 재사용할 수 있나요</a:t>
            </a:r>
            <a:r>
              <a:rPr lang="en-US" altLang="ko-KR" sz="1600" dirty="0"/>
              <a:t>? </a:t>
            </a:r>
            <a:br>
              <a:rPr lang="en-US" altLang="ko-KR" sz="1600" dirty="0"/>
            </a:br>
            <a:r>
              <a:rPr lang="en-US" altLang="ko-KR" sz="1600" dirty="0" smtClean="0"/>
              <a:t>6. </a:t>
            </a:r>
            <a:r>
              <a:rPr lang="ko-KR" altLang="en-US" sz="1600" dirty="0"/>
              <a:t>작업 중에도 인터페이스 언어를 바꿀 수 있나요</a:t>
            </a:r>
            <a:r>
              <a:rPr lang="en-US" altLang="ko-KR" sz="1600" dirty="0" smtClean="0"/>
              <a:t>?</a:t>
            </a:r>
            <a:br>
              <a:rPr lang="en-US" altLang="ko-KR" sz="1600" dirty="0" smtClean="0"/>
            </a:br>
            <a:r>
              <a:rPr lang="en-US" altLang="ko-KR" sz="1600" dirty="0" smtClean="0"/>
              <a:t>7. </a:t>
            </a:r>
            <a:r>
              <a:rPr lang="ko-KR" altLang="en-US" sz="1600" dirty="0"/>
              <a:t>워크벤치를 두고 다른 창을 띄워서 작업을 하고 싶은데요</a:t>
            </a:r>
            <a:r>
              <a:rPr lang="en-US" altLang="ko-KR" sz="1600" dirty="0"/>
              <a:t>, </a:t>
            </a:r>
            <a:r>
              <a:rPr lang="ko-KR" altLang="en-US" sz="1600" dirty="0"/>
              <a:t>가능한가요</a:t>
            </a:r>
            <a:r>
              <a:rPr lang="en-US" altLang="ko-KR" sz="1600" dirty="0"/>
              <a:t>?</a:t>
            </a:r>
            <a:br>
              <a:rPr lang="en-US" altLang="ko-KR" sz="1600" dirty="0"/>
            </a:br>
            <a:r>
              <a:rPr lang="en-US" altLang="ko-KR" sz="1600" dirty="0" smtClean="0"/>
              <a:t>8</a:t>
            </a:r>
            <a:r>
              <a:rPr lang="fr-FR" altLang="ko-KR" sz="1600" dirty="0" smtClean="0"/>
              <a:t>. </a:t>
            </a:r>
            <a:r>
              <a:rPr lang="ko-KR" altLang="en-US" sz="1600" dirty="0"/>
              <a:t>저는 패러리걸</a:t>
            </a:r>
            <a:r>
              <a:rPr lang="en-US" altLang="ko-KR" sz="1600" dirty="0"/>
              <a:t>(</a:t>
            </a:r>
            <a:r>
              <a:rPr lang="ko-KR" altLang="en-US" sz="1600" dirty="0"/>
              <a:t>법률보조원</a:t>
            </a:r>
            <a:r>
              <a:rPr lang="en-US" altLang="ko-KR" sz="1600" dirty="0"/>
              <a:t>)</a:t>
            </a:r>
            <a:r>
              <a:rPr lang="ko-KR" altLang="en-US" sz="1600" dirty="0"/>
              <a:t>로</a:t>
            </a:r>
            <a:r>
              <a:rPr lang="en-US" altLang="ko-KR" sz="1600" dirty="0"/>
              <a:t>, </a:t>
            </a:r>
            <a:r>
              <a:rPr lang="ko-KR" altLang="en-US" sz="1600" dirty="0"/>
              <a:t>제 이름으로 </a:t>
            </a:r>
            <a:r>
              <a:rPr lang="en-US" altLang="ko-KR" sz="1600" dirty="0" err="1"/>
              <a:t>ePCT</a:t>
            </a:r>
            <a:r>
              <a:rPr lang="ko-KR" altLang="en-US" sz="1600" dirty="0"/>
              <a:t>개인 계정을 만들었습니다</a:t>
            </a:r>
            <a:r>
              <a:rPr lang="en-US" altLang="ko-KR" sz="1600" dirty="0"/>
              <a:t>. </a:t>
            </a:r>
            <a:r>
              <a:rPr lang="ko-KR" altLang="en-US" sz="1600" dirty="0"/>
              <a:t>그러면 출원서 작성 마지막  단계의 </a:t>
            </a:r>
            <a:r>
              <a:rPr lang="en-US" altLang="ko-KR" sz="1600" dirty="0"/>
              <a:t>‘</a:t>
            </a:r>
            <a:r>
              <a:rPr lang="ko-KR" altLang="en-US" sz="1600" dirty="0"/>
              <a:t>서명</a:t>
            </a:r>
            <a:r>
              <a:rPr lang="en-US" altLang="ko-KR" sz="1600" dirty="0"/>
              <a:t>’</a:t>
            </a:r>
            <a:r>
              <a:rPr lang="ko-KR" altLang="en-US" sz="1600" dirty="0"/>
              <a:t>란에 제 이름으로 서명되어 제출되어 지는게 아닐까요</a:t>
            </a:r>
            <a:r>
              <a:rPr lang="en-US" altLang="ko-KR" sz="1600" dirty="0"/>
              <a:t>? </a:t>
            </a:r>
            <a:br>
              <a:rPr lang="en-US" altLang="ko-KR" sz="1600" dirty="0"/>
            </a:br>
            <a:r>
              <a:rPr lang="en-US" altLang="ko-KR" sz="1600" dirty="0" smtClean="0"/>
              <a:t>9. </a:t>
            </a:r>
            <a:r>
              <a:rPr lang="en-US" altLang="ko-KR" sz="1600" dirty="0" err="1" smtClean="0"/>
              <a:t>ePCT</a:t>
            </a:r>
            <a:r>
              <a:rPr lang="ko-KR" altLang="en-US" sz="1600" dirty="0" smtClean="0"/>
              <a:t>계정은 개인 계정으로 만들어야 되는 것으로 알고 있습니다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그렇다면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담당 출원건에 대해 동료들과 공유가 필요한 경우 어떻게 하나요</a:t>
            </a:r>
            <a:r>
              <a:rPr lang="en-US" altLang="ko-KR" sz="1600" dirty="0" smtClean="0"/>
              <a:t>? </a:t>
            </a:r>
            <a:r>
              <a:rPr lang="ko-KR" altLang="en-US" sz="1600" dirty="0" smtClean="0"/>
              <a:t>공동관리가 가능하다면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누가 어떤 작업을 했는지도 알 수 있나요</a:t>
            </a:r>
            <a:r>
              <a:rPr lang="en-US" altLang="ko-KR" sz="1600" dirty="0" smtClean="0"/>
              <a:t>?</a:t>
            </a:r>
            <a:r>
              <a:rPr lang="fr-CH" altLang="ko-KR" sz="1400" dirty="0"/>
              <a:t/>
            </a:r>
            <a:br>
              <a:rPr lang="fr-CH" altLang="ko-KR" sz="1400" dirty="0"/>
            </a:b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661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19" y="1052736"/>
            <a:ext cx="9145016" cy="431204"/>
          </a:xfrm>
        </p:spPr>
        <p:txBody>
          <a:bodyPr/>
          <a:lstStyle/>
          <a:p>
            <a:r>
              <a:rPr lang="ko-KR" altLang="en-US" sz="1800" b="1" dirty="0" err="1"/>
              <a:t>워크벤치에서</a:t>
            </a:r>
            <a:r>
              <a:rPr lang="en-US" altLang="ko-KR" sz="1800" b="1" dirty="0"/>
              <a:t>,</a:t>
            </a:r>
            <a:r>
              <a:rPr lang="ko-KR" altLang="en-US" sz="1800" b="1" dirty="0"/>
              <a:t> 관리하는 파일에 대한 국제출원 상태 확인 가능</a:t>
            </a:r>
            <a:r>
              <a:rPr lang="en-US" altLang="ko-KR" sz="1800" b="1" dirty="0"/>
              <a:t>: </a:t>
            </a:r>
            <a:r>
              <a:rPr lang="en-US" altLang="ko-KR" sz="1800" dirty="0"/>
              <a:t>‘</a:t>
            </a:r>
            <a:r>
              <a:rPr lang="ko-KR" altLang="en-US" sz="1800" dirty="0"/>
              <a:t>아직 공개되지 않음</a:t>
            </a:r>
            <a:r>
              <a:rPr lang="en-US" altLang="ko-KR" sz="1800" dirty="0"/>
              <a:t>’ </a:t>
            </a:r>
            <a:r>
              <a:rPr lang="ko-KR" altLang="en-US" sz="1800" dirty="0"/>
              <a:t>시점부터 국제사무국으로 서류 제출 가능</a:t>
            </a:r>
            <a:endParaRPr lang="fr-FR" altLang="ko-KR" sz="105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1074" y="116632"/>
            <a:ext cx="9263002" cy="5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ko-KR" sz="2000" b="1" kern="0" dirty="0"/>
              <a:t>1. </a:t>
            </a:r>
            <a:r>
              <a:rPr lang="en-US" altLang="ko-KR" sz="2000" b="1" kern="0" dirty="0"/>
              <a:t>PCT</a:t>
            </a:r>
            <a:r>
              <a:rPr lang="ko-KR" altLang="en-US" sz="2000" b="1" kern="0" dirty="0"/>
              <a:t>출원을 완료했습니다</a:t>
            </a:r>
            <a:r>
              <a:rPr lang="en-US" altLang="ko-KR" sz="2000" b="1" kern="0" dirty="0"/>
              <a:t>. </a:t>
            </a:r>
            <a:r>
              <a:rPr lang="ko-KR" altLang="en-US" sz="2000" b="1" kern="0" dirty="0"/>
              <a:t>언제부터 국제사무국으로 서류를 보낼 수 있나요</a:t>
            </a:r>
            <a:r>
              <a:rPr lang="en-US" altLang="ko-KR" sz="2000" b="1" kern="0" dirty="0"/>
              <a:t>? </a:t>
            </a:r>
            <a:endParaRPr lang="fr-CH" sz="2000" kern="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7933A91-E1AB-48CC-8397-8CA4A67BA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84" y="1916832"/>
            <a:ext cx="8460432" cy="256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11074" y="116632"/>
            <a:ext cx="9263002" cy="53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ko-KR" sz="2000" b="1" kern="0" dirty="0"/>
              <a:t>2. </a:t>
            </a:r>
            <a:r>
              <a:rPr lang="ko-KR" altLang="en-US" sz="2000" b="1" kern="0" dirty="0"/>
              <a:t>국제사무국으로 제출한 서류의 처리 유무는 어떻게 확인 할 수 있나요</a:t>
            </a:r>
            <a:r>
              <a:rPr lang="en-US" altLang="ko-KR" sz="2000" b="1" kern="0" dirty="0"/>
              <a:t>? </a:t>
            </a:r>
            <a:endParaRPr lang="fr-CH" sz="2000" kern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424D05-DE29-49C4-84EF-ED5D6C001EBD}"/>
              </a:ext>
            </a:extLst>
          </p:cNvPr>
          <p:cNvSpPr txBox="1">
            <a:spLocks/>
          </p:cNvSpPr>
          <p:nvPr/>
        </p:nvSpPr>
        <p:spPr bwMode="auto">
          <a:xfrm>
            <a:off x="106912" y="980728"/>
            <a:ext cx="9145016" cy="43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D0A2B"/>
              </a:buClr>
              <a:buSzPct val="150000"/>
              <a:buFont typeface="Arial" pitchFamily="34" charset="0"/>
              <a:buChar char="■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D0A2B"/>
              </a:buClr>
              <a:buSzPct val="10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D0A2B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D0A2B"/>
              </a:buClr>
              <a:buSzPct val="150000"/>
              <a:buFont typeface="Arial" pitchFamily="34" charset="0"/>
              <a:buChar char="■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D0A2B"/>
              </a:buClr>
              <a:buSzPct val="150000"/>
              <a:buFont typeface="Arial" pitchFamily="34" charset="0"/>
              <a:buChar char="■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ko-KR" altLang="en-US" sz="1800" b="1" kern="0" dirty="0"/>
              <a:t>제출한 서류 확인</a:t>
            </a:r>
            <a:r>
              <a:rPr lang="en-US" altLang="ko-KR" sz="1800" b="1" kern="0" dirty="0"/>
              <a:t>: </a:t>
            </a:r>
            <a:r>
              <a:rPr lang="ko-KR" altLang="en-US" sz="1800" kern="0" dirty="0" err="1"/>
              <a:t>워크벤치</a:t>
            </a:r>
            <a:r>
              <a:rPr lang="ko-KR" altLang="en-US" sz="1800" kern="0" dirty="0"/>
              <a:t> </a:t>
            </a:r>
            <a:r>
              <a:rPr lang="en-US" altLang="ko-KR" sz="1800" kern="0" dirty="0">
                <a:sym typeface="Wingdings" panose="05000000000000000000" pitchFamily="2" charset="2"/>
              </a:rPr>
              <a:t> </a:t>
            </a:r>
            <a:r>
              <a:rPr lang="ko-KR" altLang="en-US" sz="1800" kern="0" dirty="0">
                <a:sym typeface="Wingdings" panose="05000000000000000000" pitchFamily="2" charset="2"/>
              </a:rPr>
              <a:t>해당파일 </a:t>
            </a:r>
            <a:r>
              <a:rPr lang="en-US" altLang="ko-KR" sz="1800" kern="0" dirty="0">
                <a:sym typeface="Wingdings" panose="05000000000000000000" pitchFamily="2" charset="2"/>
              </a:rPr>
              <a:t> </a:t>
            </a:r>
            <a:r>
              <a:rPr lang="ko-KR" altLang="en-US" sz="1800" kern="0" dirty="0">
                <a:sym typeface="Wingdings" panose="05000000000000000000" pitchFamily="2" charset="2"/>
              </a:rPr>
              <a:t>문서 클릭 </a:t>
            </a:r>
            <a:r>
              <a:rPr lang="en-US" altLang="ko-KR" sz="1800" kern="0" dirty="0">
                <a:sym typeface="Wingdings" panose="05000000000000000000" pitchFamily="2" charset="2"/>
              </a:rPr>
              <a:t> </a:t>
            </a:r>
            <a:r>
              <a:rPr lang="ko-KR" altLang="en-US" sz="1800" kern="0" dirty="0">
                <a:sym typeface="Wingdings" panose="05000000000000000000" pitchFamily="2" charset="2"/>
              </a:rPr>
              <a:t>국제사무국 보관 기록</a:t>
            </a:r>
            <a:endParaRPr lang="fr-FR" altLang="ko-KR" sz="1050" kern="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A5EB531-EA80-4186-AC97-9BBD55EEA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411932"/>
            <a:ext cx="7687637" cy="47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6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" y="772639"/>
            <a:ext cx="9145016" cy="431204"/>
          </a:xfrm>
        </p:spPr>
        <p:txBody>
          <a:bodyPr/>
          <a:lstStyle/>
          <a:p>
            <a:r>
              <a:rPr lang="ko-KR" altLang="en-US" sz="1800" dirty="0" err="1"/>
              <a:t>워크벤치</a:t>
            </a:r>
            <a:r>
              <a:rPr lang="ko-KR" altLang="en-US" sz="1800" dirty="0"/>
              <a:t> </a:t>
            </a:r>
            <a:r>
              <a:rPr lang="en-US" altLang="ko-KR" sz="1800" dirty="0">
                <a:sym typeface="Wingdings" panose="05000000000000000000" pitchFamily="2" charset="2"/>
              </a:rPr>
              <a:t> </a:t>
            </a:r>
            <a:r>
              <a:rPr lang="ko-KR" altLang="en-US" sz="1800" dirty="0">
                <a:sym typeface="Wingdings" panose="05000000000000000000" pitchFamily="2" charset="2"/>
              </a:rPr>
              <a:t>해당 초안 좌측 박스 클릭 </a:t>
            </a:r>
            <a:r>
              <a:rPr lang="en-US" altLang="ko-KR" sz="1800" dirty="0">
                <a:sym typeface="Wingdings" panose="05000000000000000000" pitchFamily="2" charset="2"/>
              </a:rPr>
              <a:t> </a:t>
            </a:r>
            <a:r>
              <a:rPr lang="ko-KR" altLang="en-US" sz="1800" dirty="0">
                <a:sym typeface="Wingdings" panose="05000000000000000000" pitchFamily="2" charset="2"/>
              </a:rPr>
              <a:t>액션 창 </a:t>
            </a:r>
            <a:r>
              <a:rPr lang="en-US" altLang="ko-KR" sz="1800" dirty="0">
                <a:sym typeface="Wingdings" panose="05000000000000000000" pitchFamily="2" charset="2"/>
              </a:rPr>
              <a:t> </a:t>
            </a:r>
            <a:r>
              <a:rPr lang="ko-KR" altLang="en-US" sz="1800" dirty="0">
                <a:sym typeface="Wingdings" panose="05000000000000000000" pitchFamily="2" charset="2"/>
              </a:rPr>
              <a:t>초안 삭제 클릭</a:t>
            </a:r>
            <a:endParaRPr lang="fr-FR" altLang="ko-KR" sz="105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0482" y="260648"/>
            <a:ext cx="8229600" cy="27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ko-KR" sz="2000" b="1" kern="0" dirty="0"/>
              <a:t>3. </a:t>
            </a:r>
            <a:r>
              <a:rPr lang="ko-KR" altLang="en-US" sz="2000" b="1" kern="0" dirty="0"/>
              <a:t>출원서 작성 중 초안을 삭제할 수 있나요</a:t>
            </a:r>
            <a:r>
              <a:rPr lang="en-US" altLang="ko-KR" sz="2000" b="1" kern="0" dirty="0"/>
              <a:t>?</a:t>
            </a:r>
            <a:endParaRPr lang="fr-CH" sz="2000" kern="0" dirty="0"/>
          </a:p>
        </p:txBody>
      </p:sp>
      <p:pic>
        <p:nvPicPr>
          <p:cNvPr id="15" name="내용 개체 틀 3">
            <a:extLst>
              <a:ext uri="{FF2B5EF4-FFF2-40B4-BE49-F238E27FC236}">
                <a16:creationId xmlns:a16="http://schemas.microsoft.com/office/drawing/2014/main" id="{1E7D59EF-B7D2-47DE-9822-05863B233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504" y="1268760"/>
            <a:ext cx="8624944" cy="456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" y="772639"/>
            <a:ext cx="9145016" cy="431204"/>
          </a:xfrm>
        </p:spPr>
        <p:txBody>
          <a:bodyPr/>
          <a:lstStyle/>
          <a:p>
            <a:r>
              <a:rPr lang="ko-KR" altLang="en-US" sz="1800" dirty="0" err="1"/>
              <a:t>워크벤치</a:t>
            </a:r>
            <a:r>
              <a:rPr lang="ko-KR" altLang="en-US" sz="1800" dirty="0"/>
              <a:t> </a:t>
            </a:r>
            <a:r>
              <a:rPr lang="en-US" altLang="ko-KR" sz="1800" dirty="0">
                <a:sym typeface="Wingdings" panose="05000000000000000000" pitchFamily="2" charset="2"/>
              </a:rPr>
              <a:t> </a:t>
            </a:r>
            <a:r>
              <a:rPr lang="ko-KR" altLang="en-US" sz="1800" dirty="0">
                <a:sym typeface="Wingdings" panose="05000000000000000000" pitchFamily="2" charset="2"/>
              </a:rPr>
              <a:t>해당 출원 클릭 </a:t>
            </a:r>
            <a:r>
              <a:rPr lang="en-US" altLang="ko-KR" sz="1800" dirty="0">
                <a:sym typeface="Wingdings" panose="05000000000000000000" pitchFamily="2" charset="2"/>
              </a:rPr>
              <a:t> </a:t>
            </a:r>
            <a:r>
              <a:rPr lang="ko-KR" altLang="en-US" sz="1800" dirty="0">
                <a:sym typeface="Wingdings" panose="05000000000000000000" pitchFamily="2" charset="2"/>
              </a:rPr>
              <a:t>편집 클릭 </a:t>
            </a:r>
            <a:r>
              <a:rPr lang="en-US" altLang="ko-KR" sz="1800" dirty="0">
                <a:sym typeface="Wingdings" panose="05000000000000000000" pitchFamily="2" charset="2"/>
              </a:rPr>
              <a:t> </a:t>
            </a:r>
            <a:r>
              <a:rPr lang="ko-KR" altLang="en-US" sz="1800" dirty="0" err="1">
                <a:sym typeface="Wingdings" panose="05000000000000000000" pitchFamily="2" charset="2"/>
              </a:rPr>
              <a:t>서류참조기호</a:t>
            </a:r>
            <a:r>
              <a:rPr lang="ko-KR" altLang="en-US" sz="1800" dirty="0">
                <a:sym typeface="Wingdings" panose="05000000000000000000" pitchFamily="2" charset="2"/>
              </a:rPr>
              <a:t> 변경</a:t>
            </a:r>
            <a:endParaRPr lang="fr-FR" altLang="ko-KR" sz="105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1074" y="116632"/>
            <a:ext cx="9263002" cy="51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ko-KR" sz="2000" b="1" kern="0" dirty="0"/>
              <a:t>4. </a:t>
            </a:r>
            <a:r>
              <a:rPr lang="ko-KR" altLang="en-US" sz="2000" b="1" kern="0" dirty="0"/>
              <a:t>초안 작성 중 </a:t>
            </a:r>
            <a:r>
              <a:rPr lang="ko-KR" altLang="en-US" sz="2000" b="1" kern="0" dirty="0" err="1"/>
              <a:t>서류참조기호를</a:t>
            </a:r>
            <a:r>
              <a:rPr lang="ko-KR" altLang="en-US" sz="2000" b="1" kern="0" dirty="0"/>
              <a:t> 변경할 수 있나요</a:t>
            </a:r>
            <a:r>
              <a:rPr lang="en-US" altLang="ko-KR" sz="2000" b="1" kern="0" dirty="0"/>
              <a:t>?</a:t>
            </a:r>
            <a:endParaRPr lang="fr-CH" sz="2000" kern="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B11C677-C995-423D-8725-5788C683F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380813"/>
            <a:ext cx="7809737" cy="438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5528"/>
            <a:ext cx="9145016" cy="431204"/>
          </a:xfrm>
        </p:spPr>
        <p:txBody>
          <a:bodyPr/>
          <a:lstStyle/>
          <a:p>
            <a:r>
              <a:rPr lang="ko-KR" altLang="en-US" sz="1800" dirty="0" err="1"/>
              <a:t>워크벤치</a:t>
            </a:r>
            <a:r>
              <a:rPr lang="ko-KR" altLang="en-US" sz="1800" dirty="0"/>
              <a:t> </a:t>
            </a:r>
            <a:r>
              <a:rPr lang="en-US" altLang="ko-KR" sz="1800" dirty="0">
                <a:sym typeface="Wingdings" panose="05000000000000000000" pitchFamily="2" charset="2"/>
              </a:rPr>
              <a:t> </a:t>
            </a:r>
            <a:r>
              <a:rPr lang="ko-KR" altLang="en-US" sz="1800" dirty="0">
                <a:sym typeface="Wingdings" panose="05000000000000000000" pitchFamily="2" charset="2"/>
              </a:rPr>
              <a:t>해당 파일 클릭 </a:t>
            </a:r>
            <a:r>
              <a:rPr lang="en-US" altLang="ko-KR" sz="1800" dirty="0">
                <a:sym typeface="Wingdings" panose="05000000000000000000" pitchFamily="2" charset="2"/>
              </a:rPr>
              <a:t>  </a:t>
            </a:r>
          </a:p>
          <a:p>
            <a:pPr marL="0" indent="0">
              <a:buNone/>
            </a:pPr>
            <a:endParaRPr lang="en-US" altLang="ko-KR" sz="2000" dirty="0">
              <a:sym typeface="Wingdings" panose="05000000000000000000" pitchFamily="2" charset="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1074" y="116632"/>
            <a:ext cx="9263002" cy="51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ko-KR" sz="2000" b="1" kern="0" dirty="0"/>
              <a:t>5. </a:t>
            </a:r>
            <a:r>
              <a:rPr lang="ko-KR" altLang="en-US" sz="2000" b="1" kern="0" dirty="0" smtClean="0"/>
              <a:t>초안 혹은 제출한 출원을 복제하여 필요한 부부만 재사용할 </a:t>
            </a:r>
            <a:r>
              <a:rPr lang="ko-KR" altLang="en-US" sz="2000" b="1" kern="0" dirty="0"/>
              <a:t>수 있나요</a:t>
            </a:r>
            <a:r>
              <a:rPr lang="en-US" altLang="ko-KR" sz="2000" b="1" kern="0" dirty="0"/>
              <a:t>? </a:t>
            </a:r>
            <a:endParaRPr lang="fr-CH" sz="2000" kern="0" dirty="0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723A6564-92A6-479F-8F9F-CF4A8E760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20680"/>
              </p:ext>
            </p:extLst>
          </p:nvPr>
        </p:nvGraphicFramePr>
        <p:xfrm>
          <a:off x="227939" y="1016732"/>
          <a:ext cx="8784976" cy="531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7997">
                  <a:extLst>
                    <a:ext uri="{9D8B030D-6E8A-4147-A177-3AD203B41FA5}">
                      <a16:colId xmlns:a16="http://schemas.microsoft.com/office/drawing/2014/main" val="2259697637"/>
                    </a:ext>
                  </a:extLst>
                </a:gridCol>
                <a:gridCol w="5016979">
                  <a:extLst>
                    <a:ext uri="{9D8B030D-6E8A-4147-A177-3AD203B41FA5}">
                      <a16:colId xmlns:a16="http://schemas.microsoft.com/office/drawing/2014/main" val="848333297"/>
                    </a:ext>
                  </a:extLst>
                </a:gridCol>
              </a:tblGrid>
              <a:tr h="319090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solidFill>
                            <a:schemeClr val="tx1"/>
                          </a:solidFill>
                        </a:rPr>
                        <a:t>출원 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solidFill>
                            <a:schemeClr val="tx1"/>
                          </a:solidFill>
                        </a:rPr>
                        <a:t>출원 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182067"/>
                  </a:ext>
                </a:extLst>
              </a:tr>
              <a:tr h="128741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5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해당 참조기호 클릭 </a:t>
                      </a:r>
                      <a:r>
                        <a:rPr lang="en-US" altLang="ko-KR" sz="115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115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복제 클릭</a:t>
                      </a:r>
                      <a:endParaRPr lang="en-US" altLang="ko-KR" sz="115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latinLnBrk="1"/>
                      <a:endParaRPr lang="en-US" altLang="ko-KR" sz="110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latinLnBrk="1"/>
                      <a:endParaRPr lang="en-US" altLang="ko-KR" sz="110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latinLnBrk="1"/>
                      <a:endParaRPr lang="en-US" altLang="ko-KR" sz="110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latinLnBrk="1"/>
                      <a:endParaRPr lang="en-US" altLang="ko-KR" sz="110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latinLnBrk="1"/>
                      <a:endParaRPr lang="en-US" altLang="ko-KR" sz="110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latinLnBrk="1"/>
                      <a:endParaRPr lang="en-US" altLang="ko-KR" sz="110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latinLnBrk="1"/>
                      <a:endParaRPr lang="en-US" altLang="ko-KR" sz="110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latinLnBrk="1"/>
                      <a:endParaRPr lang="en-US" altLang="ko-KR" sz="110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latinLnBrk="1"/>
                      <a:endParaRPr lang="en-US" altLang="ko-KR" sz="110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5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해당 출원번호 클릭 </a:t>
                      </a:r>
                      <a:r>
                        <a:rPr lang="en-US" altLang="ko-KR" sz="115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115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복제클릭</a:t>
                      </a:r>
                      <a:endParaRPr lang="ko-KR" altLang="en-US" sz="11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18276"/>
                  </a:ext>
                </a:extLst>
              </a:tr>
              <a:tr h="2389938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15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출원인</a:t>
                      </a:r>
                      <a:r>
                        <a:rPr lang="en-US" altLang="ko-KR" sz="115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ko-KR" altLang="en-US" sz="115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대리인의 </a:t>
                      </a:r>
                      <a:r>
                        <a:rPr lang="ko-KR" altLang="en-US" sz="1150" b="0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서류참조기호</a:t>
                      </a:r>
                      <a:r>
                        <a:rPr lang="ko-KR" altLang="en-US" sz="115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입력 </a:t>
                      </a:r>
                      <a:r>
                        <a:rPr lang="en-US" altLang="ko-KR" sz="115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115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접근권한 부여 </a:t>
                      </a:r>
                      <a:r>
                        <a:rPr lang="en-US" altLang="ko-KR" sz="115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115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복제된 새 국제출원에 모든 자료 및 문서 포함 박스 체크 </a:t>
                      </a:r>
                      <a:r>
                        <a:rPr lang="en-US" altLang="ko-KR" sz="115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ko-KR" altLang="en-US" sz="115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옵션</a:t>
                      </a:r>
                      <a:r>
                        <a:rPr lang="en-US" altLang="ko-KR" sz="115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  </a:t>
                      </a:r>
                      <a:r>
                        <a:rPr lang="ko-KR" altLang="en-US" sz="115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확인 클릭</a:t>
                      </a:r>
                      <a:endParaRPr lang="en-US" altLang="ko-KR" sz="1150" b="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latinLnBrk="1"/>
                      <a:endParaRPr lang="en-US" altLang="ko-KR" sz="175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latinLnBrk="1"/>
                      <a:endParaRPr lang="en-US" altLang="ko-KR" sz="175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latinLnBrk="1"/>
                      <a:endParaRPr lang="en-US" altLang="ko-KR" sz="175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latinLnBrk="1"/>
                      <a:endParaRPr lang="en-US" altLang="ko-KR" sz="175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latinLnBrk="1"/>
                      <a:endParaRPr lang="en-US" altLang="ko-KR" sz="175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latinLnBrk="1"/>
                      <a:endParaRPr lang="en-US" altLang="ko-KR" sz="175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latinLnBrk="1"/>
                      <a:endParaRPr lang="en-US" altLang="ko-KR" sz="175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latinLnBrk="1"/>
                      <a:endParaRPr lang="en-US" altLang="ko-KR" sz="175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latinLnBrk="1"/>
                      <a:endParaRPr lang="en-US" altLang="ko-KR" sz="175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latinLnBrk="1"/>
                      <a:endParaRPr lang="en-US" altLang="ko-KR" sz="175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latinLnBrk="1"/>
                      <a:endParaRPr lang="en-US" altLang="ko-KR" sz="175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7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274590"/>
                  </a:ext>
                </a:extLst>
              </a:tr>
            </a:tbl>
          </a:graphicData>
        </a:graphic>
      </p:graphicFrame>
      <p:pic>
        <p:nvPicPr>
          <p:cNvPr id="19" name="그림 18">
            <a:extLst>
              <a:ext uri="{FF2B5EF4-FFF2-40B4-BE49-F238E27FC236}">
                <a16:creationId xmlns:a16="http://schemas.microsoft.com/office/drawing/2014/main" id="{3F05D606-BEFC-47A6-800F-06C4DADBE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72" y="1556553"/>
            <a:ext cx="2528550" cy="136839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AE13751D-AA61-4604-B6D3-84E89FA14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1605778"/>
            <a:ext cx="3764646" cy="136839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507B0509-B22C-4400-AA88-E37720E6A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3464765"/>
            <a:ext cx="6674370" cy="279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9036496" cy="5576185"/>
          </a:xfrm>
        </p:spPr>
        <p:txBody>
          <a:bodyPr/>
          <a:lstStyle/>
          <a:p>
            <a:r>
              <a:rPr lang="ko-KR" altLang="en-US" sz="1800" b="1" dirty="0"/>
              <a:t>작업 중 언제든지</a:t>
            </a:r>
            <a:r>
              <a:rPr lang="en-US" altLang="ko-KR" sz="1800" b="1" dirty="0"/>
              <a:t>:</a:t>
            </a:r>
            <a:r>
              <a:rPr lang="ko-KR" altLang="en-US" sz="1800" b="1" dirty="0"/>
              <a:t> 내 계정</a:t>
            </a:r>
            <a:r>
              <a:rPr lang="en-US" altLang="ko-KR" sz="1800" b="1" dirty="0">
                <a:sym typeface="Wingdings" panose="05000000000000000000" pitchFamily="2" charset="2"/>
              </a:rPr>
              <a:t> </a:t>
            </a:r>
            <a:r>
              <a:rPr lang="ko-KR" altLang="en-US" sz="1800" b="1" dirty="0">
                <a:sym typeface="Wingdings" panose="05000000000000000000" pitchFamily="2" charset="2"/>
              </a:rPr>
              <a:t>원하는 인터페이스 언어 선택 </a:t>
            </a:r>
            <a:r>
              <a:rPr lang="en-US" altLang="ko-KR" sz="1800" b="1" dirty="0">
                <a:sym typeface="Wingdings" panose="05000000000000000000" pitchFamily="2" charset="2"/>
              </a:rPr>
              <a:t> ‘</a:t>
            </a:r>
            <a:r>
              <a:rPr lang="ko-KR" altLang="en-US" sz="1800" b="1" dirty="0">
                <a:sym typeface="Wingdings" panose="05000000000000000000" pitchFamily="2" charset="2"/>
              </a:rPr>
              <a:t>닫기</a:t>
            </a:r>
            <a:r>
              <a:rPr lang="en-US" altLang="ko-KR" sz="1800" b="1" dirty="0">
                <a:sym typeface="Wingdings" panose="05000000000000000000" pitchFamily="2" charset="2"/>
              </a:rPr>
              <a:t>’ </a:t>
            </a:r>
            <a:r>
              <a:rPr lang="ko-KR" altLang="en-US" sz="1800" b="1" dirty="0">
                <a:sym typeface="Wingdings" panose="05000000000000000000" pitchFamily="2" charset="2"/>
              </a:rPr>
              <a:t>클릭</a:t>
            </a:r>
            <a:endParaRPr lang="en-US" altLang="ko-KR" sz="1800" b="1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9A7A1ED-E7EE-44FE-B7BA-BFCC9240D6AF}"/>
              </a:ext>
            </a:extLst>
          </p:cNvPr>
          <p:cNvSpPr txBox="1">
            <a:spLocks/>
          </p:cNvSpPr>
          <p:nvPr/>
        </p:nvSpPr>
        <p:spPr bwMode="auto">
          <a:xfrm>
            <a:off x="0" y="163059"/>
            <a:ext cx="9263002" cy="51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ko-KR" sz="2000" b="1" kern="0" dirty="0"/>
              <a:t>6. </a:t>
            </a:r>
            <a:r>
              <a:rPr lang="ko-KR" altLang="en-US" sz="2000" b="1" kern="0" dirty="0"/>
              <a:t>작업 중에도 인터페이스 언어를 바꿀 수 있나요</a:t>
            </a:r>
            <a:r>
              <a:rPr lang="en-US" altLang="ko-KR" sz="2000" b="1" kern="0" dirty="0"/>
              <a:t>?</a:t>
            </a:r>
            <a:endParaRPr lang="fr-CH" sz="2000" kern="0" dirty="0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A3BA9E5A-3457-43A2-88B4-7533C8F39937}"/>
              </a:ext>
            </a:extLst>
          </p:cNvPr>
          <p:cNvCxnSpPr>
            <a:cxnSpLocks/>
          </p:cNvCxnSpPr>
          <p:nvPr/>
        </p:nvCxnSpPr>
        <p:spPr>
          <a:xfrm flipH="1">
            <a:off x="7452320" y="3101230"/>
            <a:ext cx="432048" cy="6160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id="{6709D8D2-1152-4AC5-ABB2-7685B3DD3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34" y="1577012"/>
            <a:ext cx="8424933" cy="146793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473DC70-0A1F-47D4-A330-496BC035D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813056"/>
            <a:ext cx="791244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73" y="764704"/>
            <a:ext cx="9036496" cy="5576185"/>
          </a:xfrm>
        </p:spPr>
        <p:txBody>
          <a:bodyPr/>
          <a:lstStyle/>
          <a:p>
            <a:r>
              <a:rPr lang="ko-KR" altLang="en-US" sz="1800" b="1" dirty="0" err="1"/>
              <a:t>워크벤치</a:t>
            </a:r>
            <a:r>
              <a:rPr lang="en-US" altLang="ko-KR" sz="1800" b="1" dirty="0">
                <a:sym typeface="Wingdings" panose="05000000000000000000" pitchFamily="2" charset="2"/>
              </a:rPr>
              <a:t> </a:t>
            </a:r>
            <a:r>
              <a:rPr lang="ko-KR" altLang="en-US" sz="1800" b="1" dirty="0">
                <a:sym typeface="Wingdings" panose="05000000000000000000" pitchFamily="2" charset="2"/>
              </a:rPr>
              <a:t>국제출원번호</a:t>
            </a:r>
            <a:r>
              <a:rPr lang="en-US" altLang="ko-KR" sz="1800" b="1" dirty="0">
                <a:sym typeface="Wingdings" panose="05000000000000000000" pitchFamily="2" charset="2"/>
              </a:rPr>
              <a:t>/</a:t>
            </a:r>
            <a:r>
              <a:rPr lang="ko-KR" altLang="en-US" sz="1800" b="1" dirty="0" err="1">
                <a:sym typeface="Wingdings" panose="05000000000000000000" pitchFamily="2" charset="2"/>
              </a:rPr>
              <a:t>서류참조기호</a:t>
            </a:r>
            <a:r>
              <a:rPr lang="en-US" altLang="ko-KR" sz="1800" b="1" dirty="0">
                <a:sym typeface="Wingdings" panose="05000000000000000000" pitchFamily="2" charset="2"/>
              </a:rPr>
              <a:t>/</a:t>
            </a:r>
            <a:r>
              <a:rPr lang="ko-KR" altLang="en-US" sz="1800" b="1" dirty="0">
                <a:sym typeface="Wingdings" panose="05000000000000000000" pitchFamily="2" charset="2"/>
              </a:rPr>
              <a:t>내 권한</a:t>
            </a:r>
            <a:r>
              <a:rPr lang="en-US" altLang="ko-KR" sz="1800" b="1" dirty="0">
                <a:sym typeface="Wingdings" panose="05000000000000000000" pitchFamily="2" charset="2"/>
              </a:rPr>
              <a:t>/</a:t>
            </a:r>
            <a:r>
              <a:rPr lang="ko-KR" altLang="en-US" sz="1800" b="1" dirty="0">
                <a:sym typeface="Wingdings" panose="05000000000000000000" pitchFamily="2" charset="2"/>
              </a:rPr>
              <a:t>경고 등 선택</a:t>
            </a:r>
            <a:r>
              <a:rPr lang="en-US" altLang="ko-KR" sz="1800" b="1" dirty="0">
                <a:sym typeface="Wingdings" panose="05000000000000000000" pitchFamily="2" charset="2"/>
              </a:rPr>
              <a:t> </a:t>
            </a:r>
            <a:r>
              <a:rPr lang="ko-KR" altLang="en-US" sz="1800" b="1" dirty="0">
                <a:sym typeface="Wingdings" panose="05000000000000000000" pitchFamily="2" charset="2"/>
              </a:rPr>
              <a:t> </a:t>
            </a:r>
            <a:r>
              <a:rPr lang="en-US" altLang="ko-KR" sz="1800" b="1" dirty="0" err="1">
                <a:sym typeface="Wingdings" panose="05000000000000000000" pitchFamily="2" charset="2"/>
              </a:rPr>
              <a:t>Ctrl+Enter</a:t>
            </a:r>
            <a:r>
              <a:rPr lang="en-US" altLang="ko-KR" sz="1800" b="1" dirty="0">
                <a:sym typeface="Wingdings" panose="05000000000000000000" pitchFamily="2" charset="2"/>
              </a:rPr>
              <a:t> </a:t>
            </a:r>
            <a:r>
              <a:rPr lang="ko-KR" altLang="en-US" sz="1800" b="1" dirty="0">
                <a:sym typeface="Wingdings" panose="05000000000000000000" pitchFamily="2" charset="2"/>
              </a:rPr>
              <a:t>키</a:t>
            </a:r>
            <a:endParaRPr lang="en-US" altLang="ko-KR" sz="1800" b="1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9A7A1ED-E7EE-44FE-B7BA-BFCC9240D6AF}"/>
              </a:ext>
            </a:extLst>
          </p:cNvPr>
          <p:cNvSpPr txBox="1">
            <a:spLocks/>
          </p:cNvSpPr>
          <p:nvPr/>
        </p:nvSpPr>
        <p:spPr bwMode="auto">
          <a:xfrm>
            <a:off x="0" y="117099"/>
            <a:ext cx="9263002" cy="51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ko-KR" sz="2000" b="1" kern="0" dirty="0" smtClean="0"/>
              <a:t>7. </a:t>
            </a:r>
            <a:r>
              <a:rPr lang="ko-KR" altLang="en-US" sz="2000" b="1" kern="0" dirty="0"/>
              <a:t>워크벤치를 두고 다른 창을 띄워서 작업을 하고 </a:t>
            </a:r>
            <a:r>
              <a:rPr lang="ko-KR" altLang="en-US" sz="2000" b="1" kern="0" dirty="0" smtClean="0"/>
              <a:t>싶은데요</a:t>
            </a:r>
            <a:r>
              <a:rPr lang="en-US" altLang="ko-KR" sz="2000" b="1" kern="0" dirty="0"/>
              <a:t>.</a:t>
            </a:r>
            <a:r>
              <a:rPr lang="en-US" altLang="ko-KR" sz="2000" b="1" kern="0" dirty="0" smtClean="0"/>
              <a:t> </a:t>
            </a:r>
            <a:r>
              <a:rPr lang="ko-KR" altLang="en-US" sz="2000" b="1" kern="0" dirty="0"/>
              <a:t>가능한가요</a:t>
            </a:r>
            <a:r>
              <a:rPr lang="en-US" altLang="ko-KR" sz="2000" b="1" kern="0" dirty="0"/>
              <a:t>?</a:t>
            </a:r>
            <a:endParaRPr lang="fr-CH" sz="2000" kern="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B2F0593-9DDB-40E2-B391-725B70D95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21" y="1339556"/>
            <a:ext cx="8316416" cy="221324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A79177F-7938-4A38-B954-94FDDCF69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00" y="4509120"/>
            <a:ext cx="8267840" cy="1799692"/>
          </a:xfrm>
          <a:prstGeom prst="rect">
            <a:avLst/>
          </a:prstGeom>
        </p:spPr>
      </p:pic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A3BA9E5A-3457-43A2-88B4-7533C8F39937}"/>
              </a:ext>
            </a:extLst>
          </p:cNvPr>
          <p:cNvCxnSpPr>
            <a:cxnSpLocks/>
          </p:cNvCxnSpPr>
          <p:nvPr/>
        </p:nvCxnSpPr>
        <p:spPr>
          <a:xfrm>
            <a:off x="4139952" y="3717032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3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_2010_pct background png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650</Words>
  <Application>Microsoft Office PowerPoint</Application>
  <PresentationFormat>On-screen Show (4:3)</PresentationFormat>
  <Paragraphs>110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맑은 고딕</vt:lpstr>
      <vt:lpstr>Arial</vt:lpstr>
      <vt:lpstr>Wingdings</vt:lpstr>
      <vt:lpstr>ヒラギノ角ゴ Pro W3</vt:lpstr>
      <vt:lpstr>EN_2010_pct background png</vt:lpstr>
      <vt:lpstr>PowerPoint Presentation</vt:lpstr>
      <vt:lpstr> 질문:  1. RO/KR로 PCT출원을 완료했습니다. 언제부터 국제사무국으로 서류를 보낼 수 있나요?  2. 국제사무국으로 제출한 서류의 처리 유무는 어떻게 확인 할 수 있나요? 3. 출원서 작성 중 초안을 삭제할 수 있나요? 4. 초안 작성 중 서류참조기호를 변경할 수 있나요? 5. 초안, 혹은 제출한 출원을복제하여 필요부분만 재사용할 수 있나요?  6. 작업 중에도 인터페이스 언어를 바꿀 수 있나요? 7. 워크벤치를 두고 다른 창을 띄워서 작업을 하고 싶은데요, 가능한가요? 8. 저는 패러리걸(법률보조원)로, 제 이름으로 ePCT개인 계정을 만들었습니다. 그러면 출원서 작성 마지막  단계의 ‘서명’란에 제 이름으로 서명되어 제출되어 지는게 아닐까요?  9. ePCT계정은 개인 계정으로 만들어야 되는 것으로 알고 있습니다. 그렇다면, 담당 출원건에 대해 동료들과 공유가 필요한 경우 어떻게 하나요? 공동관리가 가능하다면, 누가 어떤 작업을 했는지도 알 수 있나요?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8. 저는 패러리걸로  ePCT개인 계정을 만들었습니다.  그러면 출원서 작성 마지막 단계의 ‘서명’란에 제 이름으로 서명되어 제출되어 지는게 아닐까요?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ARGANOZA Rosalina</dc:creator>
  <cp:lastModifiedBy>JULLIARD Corinne</cp:lastModifiedBy>
  <cp:revision>885</cp:revision>
  <cp:lastPrinted>2017-06-09T16:16:37Z</cp:lastPrinted>
  <dcterms:created xsi:type="dcterms:W3CDTF">2013-11-19T11:40:03Z</dcterms:created>
  <dcterms:modified xsi:type="dcterms:W3CDTF">2019-07-12T06:58:10Z</dcterms:modified>
</cp:coreProperties>
</file>